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sldIdLst>
    <p:sldId id="256" r:id="rId3"/>
    <p:sldId id="258" r:id="rId4"/>
    <p:sldId id="257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5" r:id="rId23"/>
    <p:sldId id="277" r:id="rId24"/>
    <p:sldId id="278" r:id="rId25"/>
    <p:sldId id="279" r:id="rId26"/>
    <p:sldId id="280" r:id="rId27"/>
    <p:sldId id="281" r:id="rId28"/>
    <p:sldId id="291" r:id="rId29"/>
    <p:sldId id="292" r:id="rId30"/>
    <p:sldId id="293" r:id="rId31"/>
    <p:sldId id="300" r:id="rId32"/>
    <p:sldId id="294" r:id="rId33"/>
    <p:sldId id="301" r:id="rId34"/>
    <p:sldId id="295" r:id="rId35"/>
    <p:sldId id="286" r:id="rId36"/>
    <p:sldId id="287" r:id="rId37"/>
    <p:sldId id="296" r:id="rId38"/>
    <p:sldId id="299" r:id="rId39"/>
    <p:sldId id="297" r:id="rId40"/>
    <p:sldId id="290" r:id="rId41"/>
    <p:sldId id="298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10101"/>
    <a:srgbClr val="FFFF99"/>
    <a:srgbClr val="EAEAEA"/>
    <a:srgbClr val="5D39A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4" autoAdjust="0"/>
    <p:restoredTop sz="94574" autoAdjust="0"/>
  </p:normalViewPr>
  <p:slideViewPr>
    <p:cSldViewPr>
      <p:cViewPr>
        <p:scale>
          <a:sx n="50" d="100"/>
          <a:sy n="50" d="100"/>
        </p:scale>
        <p:origin x="-1267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15" y="7411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xhesi\Desktop\kimi\&#199;ka%20&#235;sht&#235;%20kimia%20organike_(360p).mp4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Users\xhesi\Desktop\kimi\Djegia%20e%20alkaneve_(360p).mp4" TargetMode="Externa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915400" cy="1752600"/>
          </a:xfrm>
          <a:noFill/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1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Projekt</a:t>
            </a:r>
            <a:endParaRPr lang="en-US" sz="120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562600"/>
            <a:ext cx="9144000" cy="1295400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4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</a:rPr>
              <a:t>Tema:Rëndësia</a:t>
            </a:r>
            <a:r>
              <a:rPr lang="en-US" sz="4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</a:rPr>
              <a:t>e </a:t>
            </a:r>
            <a:r>
              <a:rPr lang="en-US" sz="4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</a:rPr>
              <a:t>hidrokarbureve</a:t>
            </a:r>
            <a:r>
              <a:rPr lang="en-US" sz="4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</a:rPr>
              <a:t>në</a:t>
            </a:r>
            <a:r>
              <a:rPr lang="en-US" sz="4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</a:rPr>
              <a:t>jetën</a:t>
            </a:r>
            <a:r>
              <a:rPr lang="en-US" sz="4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</a:rPr>
              <a:t>e </a:t>
            </a:r>
            <a:r>
              <a:rPr lang="en-US" sz="4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</a:rPr>
              <a:t>përditshme</a:t>
            </a:r>
            <a:r>
              <a:rPr lang="en-US" sz="4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</a:rPr>
              <a:t>.</a:t>
            </a:r>
            <a:endParaRPr lang="en-US" sz="4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</a:t>
            </a:r>
            <a:r>
              <a:rPr lang="en-US" sz="6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Vetite</a:t>
            </a:r>
            <a:r>
              <a:rPr lang="en-US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fizike</a:t>
            </a:r>
            <a:r>
              <a:rPr lang="en-US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te</a:t>
            </a:r>
            <a:r>
              <a:rPr lang="en-US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alkaneve</a:t>
            </a:r>
            <a:r>
              <a:rPr lang="en-US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9144000" cy="1600200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200" dirty="0" smtClean="0"/>
              <a:t>Alkanet </a:t>
            </a:r>
            <a:r>
              <a:rPr lang="en-US" sz="2200" dirty="0" err="1" smtClean="0"/>
              <a:t>sipas</a:t>
            </a:r>
            <a:r>
              <a:rPr lang="en-US" sz="2200" dirty="0" smtClean="0"/>
              <a:t> </a:t>
            </a:r>
            <a:r>
              <a:rPr lang="en-US" sz="2200" dirty="0" err="1" smtClean="0"/>
              <a:t>gjendjes</a:t>
            </a:r>
            <a:r>
              <a:rPr lang="en-US" sz="2200" dirty="0" smtClean="0"/>
              <a:t> </a:t>
            </a:r>
            <a:r>
              <a:rPr lang="en-US" sz="2200" dirty="0" err="1" smtClean="0"/>
              <a:t>fizike</a:t>
            </a:r>
            <a:r>
              <a:rPr lang="en-US" sz="2200" dirty="0" smtClean="0"/>
              <a:t> </a:t>
            </a:r>
            <a:r>
              <a:rPr lang="en-US" sz="2200" dirty="0" err="1" smtClean="0"/>
              <a:t>ndahen</a:t>
            </a:r>
            <a:r>
              <a:rPr lang="en-US" sz="2200" dirty="0" smtClean="0"/>
              <a:t> ne :</a:t>
            </a:r>
          </a:p>
          <a:p>
            <a:pPr>
              <a:buNone/>
            </a:pPr>
            <a:r>
              <a:rPr lang="en-US" sz="2200" dirty="0" smtClean="0"/>
              <a:t> 1.Alkanet </a:t>
            </a:r>
            <a:r>
              <a:rPr lang="en-US" sz="2200" dirty="0" err="1" smtClean="0"/>
              <a:t>qe</a:t>
            </a:r>
            <a:r>
              <a:rPr lang="en-US" sz="2200" dirty="0" smtClean="0"/>
              <a:t> </a:t>
            </a:r>
            <a:r>
              <a:rPr lang="en-US" sz="2200" dirty="0" err="1" smtClean="0"/>
              <a:t>kane</a:t>
            </a:r>
            <a:r>
              <a:rPr lang="en-US" sz="2200" dirty="0" smtClean="0"/>
              <a:t> </a:t>
            </a:r>
            <a:r>
              <a:rPr lang="en-US" sz="2200" dirty="0" err="1" smtClean="0"/>
              <a:t>nje</a:t>
            </a:r>
            <a:r>
              <a:rPr lang="en-US" sz="2200" dirty="0" smtClean="0"/>
              <a:t> </a:t>
            </a:r>
            <a:r>
              <a:rPr lang="en-US" sz="2200" dirty="0" err="1" smtClean="0"/>
              <a:t>deri</a:t>
            </a:r>
            <a:r>
              <a:rPr lang="en-US" sz="2200" dirty="0" smtClean="0"/>
              <a:t> ne </a:t>
            </a:r>
            <a:r>
              <a:rPr lang="en-US" sz="2200" dirty="0" err="1" smtClean="0"/>
              <a:t>kater</a:t>
            </a:r>
            <a:r>
              <a:rPr lang="en-US" sz="2200" dirty="0" smtClean="0"/>
              <a:t> </a:t>
            </a:r>
            <a:r>
              <a:rPr lang="en-US" sz="2200" dirty="0" err="1" smtClean="0"/>
              <a:t>atome</a:t>
            </a:r>
            <a:r>
              <a:rPr lang="en-US" sz="2200" dirty="0" smtClean="0"/>
              <a:t> </a:t>
            </a:r>
            <a:r>
              <a:rPr lang="en-US" sz="2200" dirty="0" err="1" smtClean="0"/>
              <a:t>karbon</a:t>
            </a:r>
            <a:r>
              <a:rPr lang="en-US" sz="2200" dirty="0" smtClean="0"/>
              <a:t> </a:t>
            </a:r>
            <a:r>
              <a:rPr lang="en-US" sz="2200" dirty="0" err="1" smtClean="0"/>
              <a:t>quhen</a:t>
            </a:r>
            <a:r>
              <a:rPr lang="en-US" sz="2200" dirty="0" smtClean="0"/>
              <a:t> </a:t>
            </a:r>
            <a:r>
              <a:rPr lang="en-US" sz="2200" dirty="0" err="1" smtClean="0"/>
              <a:t>te</a:t>
            </a:r>
            <a:r>
              <a:rPr lang="en-US" sz="2200" dirty="0" smtClean="0"/>
              <a:t> </a:t>
            </a:r>
            <a:r>
              <a:rPr lang="en-US" sz="2200" dirty="0" err="1" smtClean="0"/>
              <a:t>gazte</a:t>
            </a:r>
            <a:r>
              <a:rPr lang="en-US" sz="2200" dirty="0" smtClean="0"/>
              <a:t>.</a:t>
            </a:r>
          </a:p>
          <a:p>
            <a:pPr>
              <a:buNone/>
            </a:pPr>
            <a:r>
              <a:rPr lang="en-US" sz="2200" dirty="0" smtClean="0"/>
              <a:t>2.Alkanet </a:t>
            </a:r>
            <a:r>
              <a:rPr lang="en-US" sz="2200" dirty="0" err="1" smtClean="0"/>
              <a:t>qe</a:t>
            </a:r>
            <a:r>
              <a:rPr lang="en-US" sz="2200" dirty="0" smtClean="0"/>
              <a:t> </a:t>
            </a:r>
            <a:r>
              <a:rPr lang="en-US" sz="2200" dirty="0" err="1" smtClean="0"/>
              <a:t>kane</a:t>
            </a:r>
            <a:r>
              <a:rPr lang="en-US" sz="2200" dirty="0" smtClean="0"/>
              <a:t> </a:t>
            </a:r>
            <a:r>
              <a:rPr lang="en-US" sz="2200" dirty="0" err="1" smtClean="0"/>
              <a:t>pese</a:t>
            </a:r>
            <a:r>
              <a:rPr lang="en-US" sz="2200" dirty="0" smtClean="0"/>
              <a:t> </a:t>
            </a:r>
            <a:r>
              <a:rPr lang="en-US" sz="2200" dirty="0" err="1" smtClean="0"/>
              <a:t>deri</a:t>
            </a:r>
            <a:r>
              <a:rPr lang="en-US" sz="2200" dirty="0" smtClean="0"/>
              <a:t> ne 16 </a:t>
            </a:r>
            <a:r>
              <a:rPr lang="en-US" sz="2200" dirty="0" err="1" smtClean="0"/>
              <a:t>atome</a:t>
            </a:r>
            <a:r>
              <a:rPr lang="en-US" sz="2200" dirty="0" smtClean="0"/>
              <a:t> </a:t>
            </a:r>
            <a:r>
              <a:rPr lang="en-US" sz="2200" dirty="0" err="1" smtClean="0"/>
              <a:t>karboni</a:t>
            </a:r>
            <a:r>
              <a:rPr lang="en-US" sz="2200" dirty="0" smtClean="0"/>
              <a:t> </a:t>
            </a:r>
            <a:r>
              <a:rPr lang="en-US" sz="2200" dirty="0" err="1" smtClean="0"/>
              <a:t>quhen</a:t>
            </a:r>
            <a:r>
              <a:rPr lang="en-US" sz="2200" dirty="0" smtClean="0"/>
              <a:t> </a:t>
            </a:r>
            <a:r>
              <a:rPr lang="en-US" sz="2200" dirty="0" err="1" smtClean="0"/>
              <a:t>te</a:t>
            </a:r>
            <a:r>
              <a:rPr lang="en-US" sz="2200" dirty="0" smtClean="0"/>
              <a:t> </a:t>
            </a:r>
            <a:r>
              <a:rPr lang="en-US" sz="2200" dirty="0" err="1" smtClean="0"/>
              <a:t>lenget</a:t>
            </a:r>
            <a:r>
              <a:rPr lang="en-US" sz="2200" dirty="0" smtClean="0"/>
              <a:t>.</a:t>
            </a:r>
          </a:p>
          <a:p>
            <a:pPr>
              <a:buNone/>
            </a:pPr>
            <a:r>
              <a:rPr lang="en-US" sz="2200" dirty="0" smtClean="0"/>
              <a:t>3.Alkanet </a:t>
            </a:r>
            <a:r>
              <a:rPr lang="en-US" sz="2200" dirty="0" err="1" smtClean="0"/>
              <a:t>qe</a:t>
            </a:r>
            <a:r>
              <a:rPr lang="en-US" sz="2200" dirty="0" smtClean="0"/>
              <a:t> </a:t>
            </a:r>
            <a:r>
              <a:rPr lang="en-US" sz="2200" dirty="0" err="1" smtClean="0"/>
              <a:t>kane</a:t>
            </a:r>
            <a:r>
              <a:rPr lang="en-US" sz="2200" dirty="0" smtClean="0"/>
              <a:t> </a:t>
            </a:r>
            <a:r>
              <a:rPr lang="en-US" sz="2200" dirty="0" err="1" smtClean="0"/>
              <a:t>mbi</a:t>
            </a:r>
            <a:r>
              <a:rPr lang="en-US" sz="2200" dirty="0" smtClean="0"/>
              <a:t> 16 </a:t>
            </a:r>
            <a:r>
              <a:rPr lang="en-US" sz="2200" dirty="0" err="1" smtClean="0"/>
              <a:t>atome</a:t>
            </a:r>
            <a:r>
              <a:rPr lang="en-US" sz="2200" dirty="0" smtClean="0"/>
              <a:t> </a:t>
            </a:r>
            <a:r>
              <a:rPr lang="en-US" sz="2200" dirty="0" err="1" smtClean="0"/>
              <a:t>karboni</a:t>
            </a:r>
            <a:r>
              <a:rPr lang="en-US" sz="2200" dirty="0" smtClean="0"/>
              <a:t> </a:t>
            </a:r>
            <a:r>
              <a:rPr lang="en-US" sz="2200" dirty="0" err="1" smtClean="0"/>
              <a:t>jane</a:t>
            </a:r>
            <a:r>
              <a:rPr lang="en-US" sz="2200" dirty="0" smtClean="0"/>
              <a:t> </a:t>
            </a:r>
            <a:r>
              <a:rPr lang="en-US" sz="2200" dirty="0" err="1" smtClean="0"/>
              <a:t>te</a:t>
            </a:r>
            <a:r>
              <a:rPr lang="en-US" sz="2200" dirty="0" smtClean="0"/>
              <a:t> </a:t>
            </a:r>
            <a:r>
              <a:rPr lang="en-US" sz="2200" dirty="0" err="1" smtClean="0"/>
              <a:t>ngurte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3048000"/>
            <a:ext cx="5105400" cy="2209800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Alkanet </a:t>
            </a:r>
            <a:r>
              <a:rPr lang="en-US" sz="2400" dirty="0" err="1" smtClean="0"/>
              <a:t>nuk</a:t>
            </a:r>
            <a:r>
              <a:rPr lang="en-US" sz="2400" dirty="0" smtClean="0"/>
              <a:t>  </a:t>
            </a:r>
            <a:r>
              <a:rPr lang="en-US" sz="2400" dirty="0" err="1" smtClean="0"/>
              <a:t>treten</a:t>
            </a:r>
            <a:r>
              <a:rPr lang="en-US" sz="2400" dirty="0" smtClean="0"/>
              <a:t> ne </a:t>
            </a:r>
            <a:r>
              <a:rPr lang="en-US" sz="2400" dirty="0" err="1" smtClean="0"/>
              <a:t>uje,sepse</a:t>
            </a:r>
            <a:r>
              <a:rPr lang="en-US" sz="2400" dirty="0" smtClean="0"/>
              <a:t> </a:t>
            </a:r>
            <a:r>
              <a:rPr lang="en-US" sz="2400" dirty="0" err="1" smtClean="0"/>
              <a:t>molekulat</a:t>
            </a:r>
            <a:r>
              <a:rPr lang="en-US" sz="2400" dirty="0" smtClean="0"/>
              <a:t> e </a:t>
            </a:r>
            <a:r>
              <a:rPr lang="en-US" sz="2400" dirty="0" err="1" smtClean="0"/>
              <a:t>tyre</a:t>
            </a:r>
            <a:r>
              <a:rPr lang="en-US" sz="2400" dirty="0" smtClean="0"/>
              <a:t> </a:t>
            </a:r>
            <a:r>
              <a:rPr lang="en-US" sz="2400" dirty="0" err="1" smtClean="0"/>
              <a:t>jane</a:t>
            </a:r>
            <a:r>
              <a:rPr lang="en-US" sz="2400" dirty="0" smtClean="0"/>
              <a:t> </a:t>
            </a:r>
            <a:r>
              <a:rPr lang="en-US" sz="2400" dirty="0" err="1" smtClean="0"/>
              <a:t>apolare</a:t>
            </a:r>
            <a:r>
              <a:rPr lang="en-US" sz="2400" dirty="0" smtClean="0"/>
              <a:t> </a:t>
            </a:r>
            <a:r>
              <a:rPr lang="en-US" sz="2400" dirty="0" err="1" smtClean="0"/>
              <a:t>kurse</a:t>
            </a:r>
            <a:r>
              <a:rPr lang="en-US" sz="2400" dirty="0" smtClean="0"/>
              <a:t> </a:t>
            </a:r>
            <a:r>
              <a:rPr lang="en-US" sz="2400" dirty="0" err="1" smtClean="0"/>
              <a:t>uje</a:t>
            </a:r>
            <a:r>
              <a:rPr lang="en-US" sz="2400" dirty="0" smtClean="0"/>
              <a:t> ka </a:t>
            </a:r>
            <a:r>
              <a:rPr lang="en-US" sz="2400" dirty="0" err="1" smtClean="0"/>
              <a:t>molekula</a:t>
            </a:r>
            <a:r>
              <a:rPr lang="en-US" sz="2400" dirty="0" smtClean="0"/>
              <a:t> </a:t>
            </a:r>
            <a:r>
              <a:rPr lang="en-US" sz="2400" dirty="0" err="1" smtClean="0"/>
              <a:t>polare.Ata</a:t>
            </a:r>
            <a:r>
              <a:rPr lang="en-US" sz="2400" dirty="0" smtClean="0"/>
              <a:t> </a:t>
            </a:r>
            <a:r>
              <a:rPr lang="en-US" sz="2400" dirty="0" err="1" smtClean="0"/>
              <a:t>treten</a:t>
            </a:r>
            <a:r>
              <a:rPr lang="en-US" sz="2400" dirty="0" smtClean="0"/>
              <a:t>  ne </a:t>
            </a:r>
            <a:r>
              <a:rPr lang="en-US" sz="2400" dirty="0" err="1" smtClean="0"/>
              <a:t>tretesa</a:t>
            </a:r>
            <a:r>
              <a:rPr lang="en-US" sz="2400" dirty="0" smtClean="0"/>
              <a:t> </a:t>
            </a:r>
            <a:r>
              <a:rPr lang="en-US" sz="2400" dirty="0" err="1" smtClean="0"/>
              <a:t>oragnike,sepse</a:t>
            </a:r>
            <a:r>
              <a:rPr lang="en-US" sz="2400" dirty="0" smtClean="0"/>
              <a:t> </a:t>
            </a:r>
            <a:r>
              <a:rPr lang="en-US" sz="2400" dirty="0" err="1" smtClean="0"/>
              <a:t>keta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fundit</a:t>
            </a:r>
            <a:r>
              <a:rPr lang="en-US" sz="2400" dirty="0" smtClean="0"/>
              <a:t> </a:t>
            </a:r>
            <a:r>
              <a:rPr lang="en-US" sz="2400" dirty="0" err="1" smtClean="0"/>
              <a:t>kane</a:t>
            </a:r>
            <a:r>
              <a:rPr lang="en-US" sz="2400" dirty="0" smtClean="0"/>
              <a:t> </a:t>
            </a:r>
            <a:r>
              <a:rPr lang="en-US" sz="2400" dirty="0" err="1" smtClean="0"/>
              <a:t>molekula</a:t>
            </a:r>
            <a:r>
              <a:rPr lang="en-US" sz="2400" dirty="0" smtClean="0"/>
              <a:t> </a:t>
            </a:r>
            <a:r>
              <a:rPr lang="en-US" sz="2400" dirty="0" err="1" smtClean="0"/>
              <a:t>apolare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38914" name="Picture 2" descr="http://upload.wikimedia.org/wikipedia/commons/thumb/9/92/Methane-2D-stereo.svg/220px-Methane-2D-stereo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143000" cy="1143001"/>
          </a:xfrm>
          <a:prstGeom prst="rect">
            <a:avLst/>
          </a:prstGeom>
          <a:noFill/>
        </p:spPr>
      </p:pic>
      <p:pic>
        <p:nvPicPr>
          <p:cNvPr id="38918" name="Picture 6" descr="http://www.nyu.edu/classes/tuckerman/adv.chem/lectures/lecture_17/img4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4752974"/>
            <a:ext cx="5286375" cy="21050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417638"/>
          </a:xfr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6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r>
              <a:rPr lang="en-US" sz="6600" b="1" spc="5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Gatitja</a:t>
            </a:r>
            <a:r>
              <a:rPr lang="en-US" sz="66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e </a:t>
            </a:r>
            <a:r>
              <a:rPr lang="en-US" sz="6600" b="1" spc="5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alkaneve</a:t>
            </a:r>
            <a:endParaRPr lang="en-US" sz="6600" b="1" spc="50" dirty="0">
              <a:ln w="11430"/>
              <a:solidFill>
                <a:schemeClr val="tx2">
                  <a:lumMod val="5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47800"/>
            <a:ext cx="9144000" cy="11430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err="1" smtClean="0">
                <a:solidFill>
                  <a:schemeClr val="bg1"/>
                </a:solidFill>
              </a:rPr>
              <a:t>Njera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nga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menyrat</a:t>
            </a:r>
            <a:r>
              <a:rPr lang="en-US" b="1" dirty="0" smtClean="0">
                <a:solidFill>
                  <a:schemeClr val="bg1"/>
                </a:solidFill>
              </a:rPr>
              <a:t> e </a:t>
            </a:r>
            <a:r>
              <a:rPr lang="en-US" b="1" dirty="0" err="1" smtClean="0">
                <a:solidFill>
                  <a:schemeClr val="bg1"/>
                </a:solidFill>
              </a:rPr>
              <a:t>gatitjes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eshte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nxehja</a:t>
            </a:r>
            <a:r>
              <a:rPr lang="en-US" b="1" dirty="0" smtClean="0">
                <a:solidFill>
                  <a:schemeClr val="bg1"/>
                </a:solidFill>
              </a:rPr>
              <a:t> e </a:t>
            </a:r>
            <a:r>
              <a:rPr lang="en-US" b="1" dirty="0" err="1" smtClean="0">
                <a:solidFill>
                  <a:schemeClr val="bg1"/>
                </a:solidFill>
              </a:rPr>
              <a:t>kriperave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acideve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karboksilike</a:t>
            </a:r>
            <a:r>
              <a:rPr lang="en-US" b="1" dirty="0" smtClean="0">
                <a:solidFill>
                  <a:schemeClr val="bg1"/>
                </a:solidFill>
              </a:rPr>
              <a:t> me </a:t>
            </a:r>
            <a:r>
              <a:rPr lang="en-US" b="1" dirty="0" err="1" smtClean="0">
                <a:solidFill>
                  <a:schemeClr val="bg1"/>
                </a:solidFill>
              </a:rPr>
              <a:t>hidroksid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natriumi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       </a:t>
            </a:r>
            <a:endParaRPr lang="en-US" sz="2000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962400" y="65532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0" y="5486400"/>
            <a:ext cx="9144000" cy="137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b="1" dirty="0" err="1" smtClean="0">
                <a:solidFill>
                  <a:schemeClr val="bg1"/>
                </a:solidFill>
              </a:rPr>
              <a:t>Keshtu,metani</a:t>
            </a:r>
            <a:r>
              <a:rPr lang="en-US" sz="2600" b="1" dirty="0" smtClean="0">
                <a:solidFill>
                  <a:schemeClr val="bg1"/>
                </a:solidFill>
              </a:rPr>
              <a:t> (</a:t>
            </a:r>
            <a:r>
              <a:rPr lang="en-US" sz="2600" b="1" dirty="0" err="1" smtClean="0">
                <a:solidFill>
                  <a:schemeClr val="bg1"/>
                </a:solidFill>
              </a:rPr>
              <a:t>hidrokarburi</a:t>
            </a:r>
            <a:r>
              <a:rPr lang="en-US" sz="2600" b="1" dirty="0" smtClean="0">
                <a:solidFill>
                  <a:schemeClr val="bg1"/>
                </a:solidFill>
              </a:rPr>
              <a:t> me  </a:t>
            </a:r>
            <a:r>
              <a:rPr lang="en-US" sz="2600" b="1" dirty="0" err="1" smtClean="0">
                <a:solidFill>
                  <a:schemeClr val="bg1"/>
                </a:solidFill>
              </a:rPr>
              <a:t>i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</a:rPr>
              <a:t>thjeshte</a:t>
            </a:r>
            <a:r>
              <a:rPr lang="en-US" sz="2600" b="1" dirty="0" smtClean="0">
                <a:solidFill>
                  <a:schemeClr val="bg1"/>
                </a:solidFill>
              </a:rPr>
              <a:t> ) </a:t>
            </a:r>
            <a:r>
              <a:rPr lang="en-US" sz="2600" b="1" dirty="0" err="1" smtClean="0">
                <a:solidFill>
                  <a:schemeClr val="bg1"/>
                </a:solidFill>
              </a:rPr>
              <a:t>gatitet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</a:rPr>
              <a:t>nga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</a:rPr>
              <a:t>perzierja</a:t>
            </a:r>
            <a:r>
              <a:rPr lang="en-US" sz="2600" b="1" dirty="0" smtClean="0">
                <a:solidFill>
                  <a:schemeClr val="bg1"/>
                </a:solidFill>
              </a:rPr>
              <a:t> e </a:t>
            </a:r>
            <a:r>
              <a:rPr lang="en-US" sz="2600" b="1" dirty="0" err="1" smtClean="0">
                <a:solidFill>
                  <a:schemeClr val="bg1"/>
                </a:solidFill>
              </a:rPr>
              <a:t>etanoatit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</a:rPr>
              <a:t>te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</a:rPr>
              <a:t>natriumit</a:t>
            </a:r>
            <a:r>
              <a:rPr lang="en-US" sz="2600" b="1" dirty="0" smtClean="0">
                <a:solidFill>
                  <a:schemeClr val="bg1"/>
                </a:solidFill>
              </a:rPr>
              <a:t> me </a:t>
            </a:r>
            <a:r>
              <a:rPr lang="en-US" sz="2600" b="1" dirty="0" err="1" smtClean="0">
                <a:solidFill>
                  <a:schemeClr val="bg1"/>
                </a:solidFill>
              </a:rPr>
              <a:t>hidroksidin</a:t>
            </a:r>
            <a:r>
              <a:rPr lang="en-US" sz="2600" b="1" dirty="0" smtClean="0">
                <a:solidFill>
                  <a:schemeClr val="bg1"/>
                </a:solidFill>
              </a:rPr>
              <a:t> e </a:t>
            </a:r>
            <a:r>
              <a:rPr lang="en-US" sz="2600" b="1" dirty="0" err="1" smtClean="0">
                <a:solidFill>
                  <a:schemeClr val="bg1"/>
                </a:solidFill>
              </a:rPr>
              <a:t>natriumitmit</a:t>
            </a:r>
            <a:r>
              <a:rPr lang="en-US" sz="2600" b="1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                      CH</a:t>
            </a:r>
            <a:r>
              <a:rPr lang="en-US" sz="1200" b="1" dirty="0" smtClean="0">
                <a:solidFill>
                  <a:schemeClr val="bg1"/>
                </a:solidFill>
              </a:rPr>
              <a:t>3</a:t>
            </a:r>
            <a:r>
              <a:rPr lang="en-US" sz="2400" b="1" dirty="0" smtClean="0">
                <a:solidFill>
                  <a:schemeClr val="bg1"/>
                </a:solidFill>
              </a:rPr>
              <a:t>COONa+NaOH        CH</a:t>
            </a:r>
            <a:r>
              <a:rPr lang="en-US" sz="1200" b="1" dirty="0" smtClean="0">
                <a:solidFill>
                  <a:schemeClr val="bg1"/>
                </a:solidFill>
              </a:rPr>
              <a:t>4</a:t>
            </a:r>
            <a:r>
              <a:rPr lang="en-US" sz="2400" b="1" dirty="0" smtClean="0">
                <a:solidFill>
                  <a:schemeClr val="bg1"/>
                </a:solidFill>
              </a:rPr>
              <a:t>+Na</a:t>
            </a:r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</a:rPr>
              <a:t>CO</a:t>
            </a:r>
            <a:r>
              <a:rPr lang="en-US" sz="1200" b="1" dirty="0" smtClean="0">
                <a:solidFill>
                  <a:schemeClr val="bg1"/>
                </a:solidFill>
              </a:rPr>
              <a:t>3</a:t>
            </a:r>
          </a:p>
          <a:p>
            <a:endParaRPr 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0"/>
            <a:ext cx="7010400" cy="1066800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53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Vetite</a:t>
            </a:r>
            <a:r>
              <a:rPr lang="en-US" sz="5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3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kimike</a:t>
            </a:r>
            <a:r>
              <a:rPr lang="en-US" sz="5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3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</a:t>
            </a:r>
            <a:r>
              <a:rPr lang="en-US" sz="5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3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alkaneve</a:t>
            </a:r>
            <a:endParaRPr lang="en-US" sz="53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1000" y="1219200"/>
            <a:ext cx="4953000" cy="5410200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Alkanet </a:t>
            </a:r>
            <a:r>
              <a:rPr lang="en-US" sz="2400" b="1" dirty="0" err="1" smtClean="0">
                <a:solidFill>
                  <a:schemeClr val="tx1"/>
                </a:solidFill>
              </a:rPr>
              <a:t>digjen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lehtesisht</a:t>
            </a:r>
            <a:r>
              <a:rPr lang="en-US" sz="2400" b="1" dirty="0" smtClean="0">
                <a:solidFill>
                  <a:schemeClr val="tx1"/>
                </a:solidFill>
              </a:rPr>
              <a:t> me </a:t>
            </a:r>
            <a:r>
              <a:rPr lang="en-US" sz="2400" b="1" dirty="0" err="1" smtClean="0">
                <a:solidFill>
                  <a:schemeClr val="tx1"/>
                </a:solidFill>
              </a:rPr>
              <a:t>oksigjenin</a:t>
            </a:r>
            <a:r>
              <a:rPr lang="en-US" sz="2400" b="1" dirty="0" smtClean="0">
                <a:solidFill>
                  <a:schemeClr val="tx1"/>
                </a:solidFill>
              </a:rPr>
              <a:t> e </a:t>
            </a:r>
            <a:r>
              <a:rPr lang="en-US" sz="2400" b="1" dirty="0" err="1" smtClean="0">
                <a:solidFill>
                  <a:schemeClr val="tx1"/>
                </a:solidFill>
              </a:rPr>
              <a:t>ajrit</a:t>
            </a:r>
            <a:r>
              <a:rPr lang="en-US" sz="2400" b="1" dirty="0" smtClean="0">
                <a:solidFill>
                  <a:schemeClr val="tx1"/>
                </a:solidFill>
              </a:rPr>
              <a:t> duke </a:t>
            </a:r>
            <a:r>
              <a:rPr lang="en-US" sz="2400" b="1" dirty="0" err="1" smtClean="0">
                <a:solidFill>
                  <a:schemeClr val="tx1"/>
                </a:solidFill>
              </a:rPr>
              <a:t>formuar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dioksid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karboni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dhe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uje</a:t>
            </a:r>
            <a:r>
              <a:rPr lang="en-US" sz="2400" b="1" dirty="0" smtClean="0">
                <a:solidFill>
                  <a:schemeClr val="tx1"/>
                </a:solidFill>
              </a:rPr>
              <a:t>.                          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       2C</a:t>
            </a:r>
            <a:r>
              <a:rPr lang="en-US" sz="1200" b="1" dirty="0" smtClean="0">
                <a:solidFill>
                  <a:schemeClr val="tx1"/>
                </a:solidFill>
              </a:rPr>
              <a:t>2</a:t>
            </a:r>
            <a:r>
              <a:rPr lang="en-US" sz="2400" b="1" dirty="0" smtClean="0">
                <a:solidFill>
                  <a:schemeClr val="tx1"/>
                </a:solidFill>
              </a:rPr>
              <a:t>H</a:t>
            </a:r>
            <a:r>
              <a:rPr lang="en-US" sz="1200" b="1" dirty="0" smtClean="0">
                <a:solidFill>
                  <a:schemeClr val="tx1"/>
                </a:solidFill>
              </a:rPr>
              <a:t>6</a:t>
            </a:r>
            <a:r>
              <a:rPr lang="en-US" sz="2400" b="1" dirty="0" smtClean="0">
                <a:solidFill>
                  <a:schemeClr val="tx1"/>
                </a:solidFill>
              </a:rPr>
              <a:t> + 7O</a:t>
            </a:r>
            <a:r>
              <a:rPr lang="en-US" sz="1200" b="1" dirty="0" smtClean="0">
                <a:solidFill>
                  <a:schemeClr val="tx1"/>
                </a:solidFill>
              </a:rPr>
              <a:t>2</a:t>
            </a:r>
            <a:r>
              <a:rPr lang="en-US" sz="2400" b="1" dirty="0" smtClean="0">
                <a:solidFill>
                  <a:schemeClr val="tx1"/>
                </a:solidFill>
              </a:rPr>
              <a:t> = 4CO</a:t>
            </a:r>
            <a:r>
              <a:rPr lang="en-US" sz="1200" b="1" dirty="0" smtClean="0">
                <a:solidFill>
                  <a:schemeClr val="tx1"/>
                </a:solidFill>
              </a:rPr>
              <a:t>2</a:t>
            </a:r>
            <a:r>
              <a:rPr lang="en-US" sz="2400" b="1" dirty="0" smtClean="0">
                <a:solidFill>
                  <a:schemeClr val="tx1"/>
                </a:solidFill>
              </a:rPr>
              <a:t> + 6H</a:t>
            </a:r>
            <a:r>
              <a:rPr lang="en-US" sz="1200" b="1" dirty="0" smtClean="0">
                <a:solidFill>
                  <a:schemeClr val="tx1"/>
                </a:solidFill>
              </a:rPr>
              <a:t>2</a:t>
            </a:r>
            <a:r>
              <a:rPr lang="en-US" sz="2400" b="1" dirty="0" smtClean="0">
                <a:solidFill>
                  <a:schemeClr val="tx1"/>
                </a:solidFill>
              </a:rPr>
              <a:t>O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      Alkanet </a:t>
            </a:r>
            <a:r>
              <a:rPr lang="en-US" sz="2400" b="1" dirty="0" err="1" smtClean="0">
                <a:solidFill>
                  <a:schemeClr val="tx1"/>
                </a:solidFill>
              </a:rPr>
              <a:t>nuk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hyjne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lehte</a:t>
            </a:r>
            <a:r>
              <a:rPr lang="en-US" sz="2400" b="1" dirty="0" smtClean="0">
                <a:solidFill>
                  <a:schemeClr val="tx1"/>
                </a:solidFill>
              </a:rPr>
              <a:t> ne </a:t>
            </a:r>
            <a:r>
              <a:rPr lang="en-US" sz="2400" b="1" dirty="0" err="1" smtClean="0">
                <a:solidFill>
                  <a:schemeClr val="tx1"/>
                </a:solidFill>
              </a:rPr>
              <a:t>reaksion,sepse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lidhjet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ndermjet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atomeve</a:t>
            </a:r>
            <a:r>
              <a:rPr lang="en-US" sz="2400" b="1" dirty="0" smtClean="0">
                <a:solidFill>
                  <a:schemeClr val="tx1"/>
                </a:solidFill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</a:rPr>
              <a:t>karbon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dhe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hidrogjen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jane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te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qendrueshme</a:t>
            </a:r>
            <a:r>
              <a:rPr lang="en-US" sz="2400" b="1" dirty="0" smtClean="0">
                <a:solidFill>
                  <a:schemeClr val="tx1"/>
                </a:solidFill>
              </a:rPr>
              <a:t>. </a:t>
            </a:r>
            <a:r>
              <a:rPr lang="en-US" sz="2400" b="1" dirty="0" err="1" smtClean="0">
                <a:solidFill>
                  <a:schemeClr val="tx1"/>
                </a:solidFill>
              </a:rPr>
              <a:t>Megjithate</a:t>
            </a:r>
            <a:r>
              <a:rPr lang="en-US" sz="2400" b="1" dirty="0" smtClean="0">
                <a:solidFill>
                  <a:schemeClr val="tx1"/>
                </a:solidFill>
              </a:rPr>
              <a:t> alkanet  </a:t>
            </a:r>
            <a:r>
              <a:rPr lang="en-US" sz="2400" b="1" dirty="0" err="1" smtClean="0">
                <a:solidFill>
                  <a:schemeClr val="tx1"/>
                </a:solidFill>
              </a:rPr>
              <a:t>kur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veprojne</a:t>
            </a:r>
            <a:r>
              <a:rPr lang="en-US" sz="2400" b="1" dirty="0" smtClean="0">
                <a:solidFill>
                  <a:schemeClr val="tx1"/>
                </a:solidFill>
              </a:rPr>
              <a:t> me </a:t>
            </a:r>
            <a:r>
              <a:rPr lang="en-US" sz="2400" b="1" dirty="0" err="1" smtClean="0">
                <a:solidFill>
                  <a:schemeClr val="tx1"/>
                </a:solidFill>
              </a:rPr>
              <a:t>halogjenet</a:t>
            </a:r>
            <a:r>
              <a:rPr lang="en-US" sz="2400" b="1" dirty="0" smtClean="0">
                <a:solidFill>
                  <a:schemeClr val="tx1"/>
                </a:solidFill>
              </a:rPr>
              <a:t> ne </a:t>
            </a:r>
            <a:r>
              <a:rPr lang="en-US" sz="2400" b="1" dirty="0" err="1" smtClean="0">
                <a:solidFill>
                  <a:schemeClr val="tx1"/>
                </a:solidFill>
              </a:rPr>
              <a:t>prani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te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drites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jane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reaksione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zevendesimi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       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34400" cy="1447800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9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 </a:t>
            </a:r>
            <a:r>
              <a:rPr lang="en-US" sz="9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Alkenet</a:t>
            </a:r>
            <a:r>
              <a:rPr lang="en-US" sz="9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sz="9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9144000" cy="3886199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err="1" smtClean="0">
                <a:latin typeface="Cambria Math" pitchFamily="18" charset="0"/>
                <a:ea typeface="Cambria Math" pitchFamily="18" charset="0"/>
              </a:rPr>
              <a:t>Alkenet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400" b="1" dirty="0" err="1" smtClean="0">
                <a:latin typeface="Cambria Math" pitchFamily="18" charset="0"/>
                <a:ea typeface="Cambria Math" pitchFamily="18" charset="0"/>
              </a:rPr>
              <a:t>jane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400" b="1" dirty="0" err="1" smtClean="0">
                <a:latin typeface="Cambria Math" pitchFamily="18" charset="0"/>
                <a:ea typeface="Cambria Math" pitchFamily="18" charset="0"/>
              </a:rPr>
              <a:t>hidrokarbure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400" b="1" dirty="0" err="1" smtClean="0">
                <a:latin typeface="Cambria Math" pitchFamily="18" charset="0"/>
                <a:ea typeface="Cambria Math" pitchFamily="18" charset="0"/>
              </a:rPr>
              <a:t>te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400" b="1" dirty="0" err="1" smtClean="0">
                <a:latin typeface="Cambria Math" pitchFamily="18" charset="0"/>
                <a:ea typeface="Cambria Math" pitchFamily="18" charset="0"/>
              </a:rPr>
              <a:t>pangopura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. </a:t>
            </a:r>
            <a:r>
              <a:rPr lang="en-US" sz="2400" b="1" dirty="0" err="1" smtClean="0">
                <a:latin typeface="Cambria Math" pitchFamily="18" charset="0"/>
                <a:ea typeface="Cambria Math" pitchFamily="18" charset="0"/>
              </a:rPr>
              <a:t>Alkenet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400" b="1" dirty="0" err="1" smtClean="0">
                <a:latin typeface="Cambria Math" pitchFamily="18" charset="0"/>
                <a:ea typeface="Cambria Math" pitchFamily="18" charset="0"/>
              </a:rPr>
              <a:t>kane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400" b="1" dirty="0" err="1" smtClean="0">
                <a:latin typeface="Cambria Math" pitchFamily="18" charset="0"/>
                <a:ea typeface="Cambria Math" pitchFamily="18" charset="0"/>
              </a:rPr>
              <a:t>nje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400" b="1" dirty="0" err="1" smtClean="0">
                <a:latin typeface="Cambria Math" pitchFamily="18" charset="0"/>
                <a:ea typeface="Cambria Math" pitchFamily="18" charset="0"/>
              </a:rPr>
              <a:t>lidhje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400" b="1" dirty="0" err="1" smtClean="0">
                <a:latin typeface="Cambria Math" pitchFamily="18" charset="0"/>
                <a:ea typeface="Cambria Math" pitchFamily="18" charset="0"/>
              </a:rPr>
              <a:t>dyfishe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400" b="1" dirty="0" err="1" smtClean="0">
                <a:latin typeface="Cambria Math" pitchFamily="18" charset="0"/>
                <a:ea typeface="Cambria Math" pitchFamily="18" charset="0"/>
              </a:rPr>
              <a:t>ndermjet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400" b="1" dirty="0" err="1" smtClean="0">
                <a:latin typeface="Cambria Math" pitchFamily="18" charset="0"/>
                <a:ea typeface="Cambria Math" pitchFamily="18" charset="0"/>
              </a:rPr>
              <a:t>atome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400" b="1" dirty="0" err="1" smtClean="0">
                <a:latin typeface="Cambria Math" pitchFamily="18" charset="0"/>
                <a:ea typeface="Cambria Math" pitchFamily="18" charset="0"/>
              </a:rPr>
              <a:t>karbon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400" b="1" dirty="0" err="1" smtClean="0">
                <a:latin typeface="Cambria Math" pitchFamily="18" charset="0"/>
                <a:ea typeface="Cambria Math" pitchFamily="18" charset="0"/>
              </a:rPr>
              <a:t>te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400" b="1" dirty="0" err="1" smtClean="0">
                <a:latin typeface="Cambria Math" pitchFamily="18" charset="0"/>
                <a:ea typeface="Cambria Math" pitchFamily="18" charset="0"/>
              </a:rPr>
              <a:t>vargut.Formula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 e </a:t>
            </a:r>
            <a:r>
              <a:rPr lang="en-US" sz="2400" b="1" dirty="0" err="1" smtClean="0">
                <a:latin typeface="Cambria Math" pitchFamily="18" charset="0"/>
                <a:ea typeface="Cambria Math" pitchFamily="18" charset="0"/>
              </a:rPr>
              <a:t>pergjithshme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 e </a:t>
            </a:r>
            <a:r>
              <a:rPr lang="en-US" sz="2400" b="1" dirty="0" err="1" smtClean="0">
                <a:latin typeface="Cambria Math" pitchFamily="18" charset="0"/>
                <a:ea typeface="Cambria Math" pitchFamily="18" charset="0"/>
              </a:rPr>
              <a:t>alkeneve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400" b="1" dirty="0" err="1" smtClean="0">
                <a:latin typeface="Cambria Math" pitchFamily="18" charset="0"/>
                <a:ea typeface="Cambria Math" pitchFamily="18" charset="0"/>
              </a:rPr>
              <a:t>eshte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 C</a:t>
            </a:r>
            <a:r>
              <a:rPr lang="en-US" sz="1200" b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H</a:t>
            </a:r>
            <a:r>
              <a:rPr lang="en-US" sz="1200" b="1" dirty="0" smtClean="0">
                <a:latin typeface="Cambria Math" pitchFamily="18" charset="0"/>
                <a:ea typeface="Cambria Math" pitchFamily="18" charset="0"/>
              </a:rPr>
              <a:t>2n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.Alkenet </a:t>
            </a:r>
            <a:r>
              <a:rPr lang="en-US" sz="2400" b="1" dirty="0" err="1" smtClean="0">
                <a:latin typeface="Cambria Math" pitchFamily="18" charset="0"/>
                <a:ea typeface="Cambria Math" pitchFamily="18" charset="0"/>
              </a:rPr>
              <a:t>ashtu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400" b="1" dirty="0" err="1" smtClean="0">
                <a:latin typeface="Cambria Math" pitchFamily="18" charset="0"/>
                <a:ea typeface="Cambria Math" pitchFamily="18" charset="0"/>
              </a:rPr>
              <a:t>si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400" b="1" dirty="0" err="1" smtClean="0">
                <a:latin typeface="Cambria Math" pitchFamily="18" charset="0"/>
                <a:ea typeface="Cambria Math" pitchFamily="18" charset="0"/>
              </a:rPr>
              <a:t>alkanet,sipa</a:t>
            </a:r>
            <a:r>
              <a:rPr lang="en-US" sz="2400" b="1" dirty="0" err="1" smtClean="0"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400" b="1" dirty="0" err="1" smtClean="0">
                <a:latin typeface="Cambria Math" pitchFamily="18" charset="0"/>
                <a:ea typeface="Cambria Math" pitchFamily="18" charset="0"/>
              </a:rPr>
              <a:t>gjendjes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400" b="1" dirty="0" err="1" smtClean="0">
                <a:latin typeface="Cambria Math" pitchFamily="18" charset="0"/>
                <a:ea typeface="Cambria Math" pitchFamily="18" charset="0"/>
              </a:rPr>
              <a:t>fizike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400" b="1" dirty="0" err="1" smtClean="0">
                <a:latin typeface="Cambria Math" pitchFamily="18" charset="0"/>
                <a:ea typeface="Cambria Math" pitchFamily="18" charset="0"/>
              </a:rPr>
              <a:t>klasifikohen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 ne </a:t>
            </a:r>
            <a:r>
              <a:rPr lang="en-US" sz="2400" b="1" dirty="0" err="1" smtClean="0">
                <a:latin typeface="Cambria Math" pitchFamily="18" charset="0"/>
                <a:ea typeface="Cambria Math" pitchFamily="18" charset="0"/>
              </a:rPr>
              <a:t>te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400" b="1" dirty="0" err="1" smtClean="0">
                <a:latin typeface="Cambria Math" pitchFamily="18" charset="0"/>
                <a:ea typeface="Cambria Math" pitchFamily="18" charset="0"/>
              </a:rPr>
              <a:t>gazte,te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400" b="1" dirty="0" err="1" smtClean="0">
                <a:latin typeface="Cambria Math" pitchFamily="18" charset="0"/>
                <a:ea typeface="Cambria Math" pitchFamily="18" charset="0"/>
              </a:rPr>
              <a:t>lenget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400" b="1" dirty="0" err="1" smtClean="0">
                <a:latin typeface="Cambria Math" pitchFamily="18" charset="0"/>
                <a:ea typeface="Cambria Math" pitchFamily="18" charset="0"/>
              </a:rPr>
              <a:t>dhe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400" b="1" dirty="0" err="1" smtClean="0">
                <a:latin typeface="Cambria Math" pitchFamily="18" charset="0"/>
                <a:ea typeface="Cambria Math" pitchFamily="18" charset="0"/>
              </a:rPr>
              <a:t>te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400" b="1" dirty="0" err="1" smtClean="0">
                <a:latin typeface="Cambria Math" pitchFamily="18" charset="0"/>
                <a:ea typeface="Cambria Math" pitchFamily="18" charset="0"/>
              </a:rPr>
              <a:t>ngurte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.</a:t>
            </a:r>
            <a:endParaRPr lang="en-US" sz="2400" b="1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5715000" cy="1066800"/>
          </a:xfrm>
          <a:solidFill>
            <a:schemeClr val="tx1">
              <a:lumMod val="85000"/>
              <a:lumOff val="1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err="1" smtClean="0"/>
              <a:t>Emertimi</a:t>
            </a:r>
            <a:r>
              <a:rPr lang="en-US" sz="5400" dirty="0" smtClean="0"/>
              <a:t> </a:t>
            </a:r>
            <a:r>
              <a:rPr lang="en-US" sz="5400" dirty="0" err="1" smtClean="0"/>
              <a:t>i</a:t>
            </a:r>
            <a:r>
              <a:rPr lang="en-US" sz="5400" dirty="0" smtClean="0"/>
              <a:t> </a:t>
            </a:r>
            <a:r>
              <a:rPr lang="en-US" sz="5400" dirty="0" err="1" smtClean="0"/>
              <a:t>alkeneve</a:t>
            </a:r>
            <a:r>
              <a:rPr lang="en-US" sz="5400" dirty="0" smtClean="0"/>
              <a:t>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57912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600" dirty="0" smtClean="0"/>
              <a:t>Per </a:t>
            </a:r>
            <a:r>
              <a:rPr lang="en-US" sz="2600" dirty="0" err="1" smtClean="0"/>
              <a:t>emertimin</a:t>
            </a:r>
            <a:r>
              <a:rPr lang="en-US" sz="2600" dirty="0" smtClean="0"/>
              <a:t> e </a:t>
            </a:r>
            <a:r>
              <a:rPr lang="en-US" sz="2600" dirty="0" err="1" smtClean="0"/>
              <a:t>alkeneve</a:t>
            </a:r>
            <a:r>
              <a:rPr lang="en-US" sz="2600" dirty="0" smtClean="0"/>
              <a:t> </a:t>
            </a:r>
            <a:r>
              <a:rPr lang="en-US" sz="2600" dirty="0" err="1" smtClean="0"/>
              <a:t>ndiqen</a:t>
            </a:r>
            <a:r>
              <a:rPr lang="en-US" sz="2600" dirty="0" smtClean="0"/>
              <a:t> </a:t>
            </a:r>
            <a:r>
              <a:rPr lang="en-US" sz="2600" dirty="0" err="1" smtClean="0"/>
              <a:t>keto</a:t>
            </a:r>
            <a:r>
              <a:rPr lang="en-US" sz="2600" dirty="0" smtClean="0"/>
              <a:t> </a:t>
            </a:r>
            <a:r>
              <a:rPr lang="en-US" sz="2600" dirty="0" err="1" smtClean="0"/>
              <a:t>rregulla</a:t>
            </a:r>
            <a:r>
              <a:rPr lang="en-US" sz="2600" dirty="0" smtClean="0"/>
              <a:t>:</a:t>
            </a:r>
          </a:p>
          <a:p>
            <a:pPr>
              <a:buNone/>
            </a:pPr>
            <a:r>
              <a:rPr lang="en-US" sz="2600" dirty="0" smtClean="0"/>
              <a:t>     1.Gjendet </a:t>
            </a:r>
            <a:r>
              <a:rPr lang="en-US" sz="2600" dirty="0" err="1" smtClean="0"/>
              <a:t>vargu</a:t>
            </a:r>
            <a:r>
              <a:rPr lang="en-US" sz="2600" dirty="0" smtClean="0"/>
              <a:t> me </a:t>
            </a:r>
            <a:r>
              <a:rPr lang="en-US" sz="2600" dirty="0" err="1" smtClean="0"/>
              <a:t>i</a:t>
            </a:r>
            <a:r>
              <a:rPr lang="en-US" sz="2600" dirty="0" smtClean="0"/>
              <a:t> </a:t>
            </a:r>
            <a:r>
              <a:rPr lang="en-US" sz="2600" dirty="0" err="1" smtClean="0"/>
              <a:t>gjate</a:t>
            </a:r>
            <a:r>
              <a:rPr lang="en-US" sz="2600" dirty="0" smtClean="0"/>
              <a:t> </a:t>
            </a:r>
            <a:r>
              <a:rPr lang="en-US" sz="2600" dirty="0" err="1" smtClean="0"/>
              <a:t>i</a:t>
            </a:r>
            <a:r>
              <a:rPr lang="en-US" sz="2600" dirty="0" smtClean="0"/>
              <a:t> </a:t>
            </a:r>
            <a:r>
              <a:rPr lang="en-US" sz="2600" dirty="0" err="1" smtClean="0"/>
              <a:t>atomeve</a:t>
            </a:r>
            <a:r>
              <a:rPr lang="en-US" sz="2600" dirty="0" smtClean="0"/>
              <a:t> </a:t>
            </a:r>
            <a:r>
              <a:rPr lang="en-US" sz="2600" dirty="0" err="1" smtClean="0"/>
              <a:t>te</a:t>
            </a:r>
            <a:r>
              <a:rPr lang="en-US" sz="2600" dirty="0" smtClean="0"/>
              <a:t> </a:t>
            </a:r>
            <a:r>
              <a:rPr lang="en-US" sz="2600" dirty="0" err="1" smtClean="0"/>
              <a:t>karbonit,qe</a:t>
            </a:r>
            <a:r>
              <a:rPr lang="en-US" sz="2600" dirty="0" smtClean="0"/>
              <a:t> </a:t>
            </a:r>
            <a:r>
              <a:rPr lang="en-US" sz="2600" dirty="0" err="1" smtClean="0"/>
              <a:t>permban</a:t>
            </a:r>
            <a:r>
              <a:rPr lang="en-US" sz="2600" dirty="0" smtClean="0"/>
              <a:t> </a:t>
            </a:r>
            <a:r>
              <a:rPr lang="en-US" sz="2600" dirty="0" err="1" smtClean="0"/>
              <a:t>lidhjen</a:t>
            </a:r>
            <a:r>
              <a:rPr lang="en-US" sz="2600" dirty="0" smtClean="0"/>
              <a:t> </a:t>
            </a:r>
            <a:r>
              <a:rPr lang="en-US" sz="2600" dirty="0" err="1" smtClean="0"/>
              <a:t>dyfishe</a:t>
            </a:r>
            <a:r>
              <a:rPr lang="en-US" sz="2600" dirty="0" smtClean="0"/>
              <a:t>.</a:t>
            </a:r>
          </a:p>
          <a:p>
            <a:pPr>
              <a:buNone/>
            </a:pPr>
            <a:r>
              <a:rPr lang="en-US" sz="2600" dirty="0" smtClean="0"/>
              <a:t>     2.Numertimi </a:t>
            </a:r>
            <a:r>
              <a:rPr lang="en-US" sz="2600" dirty="0" err="1" smtClean="0"/>
              <a:t>i</a:t>
            </a:r>
            <a:r>
              <a:rPr lang="en-US" sz="2600" dirty="0" smtClean="0"/>
              <a:t> </a:t>
            </a:r>
            <a:r>
              <a:rPr lang="en-US" sz="2600" dirty="0" err="1" smtClean="0"/>
              <a:t>vargut</a:t>
            </a:r>
            <a:r>
              <a:rPr lang="en-US" sz="2600" dirty="0" smtClean="0"/>
              <a:t> </a:t>
            </a:r>
            <a:r>
              <a:rPr lang="en-US" sz="2600" dirty="0" err="1" smtClean="0"/>
              <a:t>fillon</a:t>
            </a:r>
            <a:r>
              <a:rPr lang="en-US" sz="2600" dirty="0" smtClean="0"/>
              <a:t> </a:t>
            </a:r>
            <a:r>
              <a:rPr lang="en-US" sz="2600" dirty="0" err="1" smtClean="0"/>
              <a:t>nga</a:t>
            </a:r>
            <a:r>
              <a:rPr lang="en-US" sz="2600" dirty="0" smtClean="0"/>
              <a:t> </a:t>
            </a:r>
            <a:r>
              <a:rPr lang="en-US" sz="2600" dirty="0" err="1" smtClean="0"/>
              <a:t>skaji,ku</a:t>
            </a:r>
            <a:r>
              <a:rPr lang="en-US" sz="2600" dirty="0" smtClean="0"/>
              <a:t> </a:t>
            </a:r>
            <a:r>
              <a:rPr lang="en-US" sz="2600" dirty="0" err="1" smtClean="0"/>
              <a:t>lidhja</a:t>
            </a:r>
            <a:r>
              <a:rPr lang="en-US" sz="2600" dirty="0" smtClean="0"/>
              <a:t> </a:t>
            </a:r>
            <a:r>
              <a:rPr lang="en-US" sz="2600" dirty="0" err="1" smtClean="0"/>
              <a:t>dyfishe</a:t>
            </a:r>
            <a:r>
              <a:rPr lang="en-US" sz="2600" dirty="0" smtClean="0"/>
              <a:t> </a:t>
            </a:r>
            <a:r>
              <a:rPr lang="en-US" sz="2600" dirty="0" err="1" smtClean="0"/>
              <a:t>eshte</a:t>
            </a:r>
            <a:r>
              <a:rPr lang="en-US" sz="2600" dirty="0" smtClean="0"/>
              <a:t> me </a:t>
            </a:r>
            <a:r>
              <a:rPr lang="en-US" sz="2600" dirty="0" err="1" smtClean="0"/>
              <a:t>afer</a:t>
            </a:r>
            <a:r>
              <a:rPr lang="en-US" sz="2600" dirty="0" smtClean="0"/>
              <a:t>.</a:t>
            </a:r>
          </a:p>
          <a:p>
            <a:pPr>
              <a:buNone/>
            </a:pPr>
            <a:r>
              <a:rPr lang="en-US" sz="2600" dirty="0" smtClean="0"/>
              <a:t>      3.Emertimi </a:t>
            </a:r>
            <a:r>
              <a:rPr lang="en-US" sz="2600" dirty="0" err="1" smtClean="0"/>
              <a:t>i</a:t>
            </a:r>
            <a:r>
              <a:rPr lang="en-US" sz="2600" dirty="0" smtClean="0"/>
              <a:t> </a:t>
            </a:r>
            <a:r>
              <a:rPr lang="en-US" sz="2600" dirty="0" err="1" smtClean="0"/>
              <a:t>vargut</a:t>
            </a:r>
            <a:r>
              <a:rPr lang="en-US" sz="2600" dirty="0" smtClean="0"/>
              <a:t> me </a:t>
            </a:r>
            <a:r>
              <a:rPr lang="en-US" sz="2600" dirty="0" err="1" smtClean="0"/>
              <a:t>te</a:t>
            </a:r>
            <a:r>
              <a:rPr lang="en-US" sz="2600" dirty="0" smtClean="0"/>
              <a:t> </a:t>
            </a:r>
            <a:r>
              <a:rPr lang="en-US" sz="2600" dirty="0" err="1" smtClean="0"/>
              <a:t>gjate</a:t>
            </a:r>
            <a:r>
              <a:rPr lang="en-US" sz="2600" dirty="0" smtClean="0"/>
              <a:t> </a:t>
            </a:r>
            <a:r>
              <a:rPr lang="en-US" sz="2600" dirty="0" err="1" smtClean="0"/>
              <a:t>behet</a:t>
            </a:r>
            <a:r>
              <a:rPr lang="en-US" sz="2600" dirty="0" smtClean="0"/>
              <a:t> </a:t>
            </a:r>
            <a:r>
              <a:rPr lang="en-US" sz="2600" dirty="0" err="1" smtClean="0"/>
              <a:t>si</a:t>
            </a:r>
            <a:r>
              <a:rPr lang="en-US" sz="2600" dirty="0" smtClean="0"/>
              <a:t> </a:t>
            </a:r>
            <a:r>
              <a:rPr lang="en-US" sz="2600" dirty="0" err="1" smtClean="0"/>
              <a:t>tek</a:t>
            </a:r>
            <a:r>
              <a:rPr lang="en-US" sz="2600" dirty="0" smtClean="0"/>
              <a:t> </a:t>
            </a:r>
            <a:r>
              <a:rPr lang="en-US" sz="2600" dirty="0" err="1" smtClean="0"/>
              <a:t>alkanet,per</a:t>
            </a:r>
            <a:r>
              <a:rPr lang="en-US" sz="2600" dirty="0" smtClean="0"/>
              <a:t> </a:t>
            </a:r>
            <a:r>
              <a:rPr lang="en-US" sz="2600" dirty="0" err="1" smtClean="0"/>
              <a:t>te</a:t>
            </a:r>
            <a:r>
              <a:rPr lang="en-US" sz="2600" dirty="0" smtClean="0"/>
              <a:t> </a:t>
            </a:r>
            <a:r>
              <a:rPr lang="en-US" sz="2600" dirty="0" err="1" smtClean="0"/>
              <a:t>njejten</a:t>
            </a:r>
            <a:r>
              <a:rPr lang="en-US" sz="2600" dirty="0" smtClean="0"/>
              <a:t> </a:t>
            </a:r>
            <a:r>
              <a:rPr lang="en-US" sz="2600" dirty="0" err="1" smtClean="0"/>
              <a:t>numer</a:t>
            </a:r>
            <a:r>
              <a:rPr lang="en-US" sz="2600" dirty="0" smtClean="0"/>
              <a:t> </a:t>
            </a:r>
            <a:r>
              <a:rPr lang="en-US" sz="2600" dirty="0" err="1" smtClean="0"/>
              <a:t>atomesh</a:t>
            </a:r>
            <a:r>
              <a:rPr lang="en-US" sz="2600" dirty="0" smtClean="0"/>
              <a:t> </a:t>
            </a:r>
            <a:r>
              <a:rPr lang="en-US" sz="2600" dirty="0" err="1" smtClean="0"/>
              <a:t>karbon,duke</a:t>
            </a:r>
            <a:r>
              <a:rPr lang="en-US" sz="2600" dirty="0" smtClean="0"/>
              <a:t> </a:t>
            </a:r>
            <a:r>
              <a:rPr lang="en-US" sz="2600" dirty="0" err="1" smtClean="0"/>
              <a:t>zevendesuar</a:t>
            </a:r>
            <a:r>
              <a:rPr lang="en-US" sz="2600" dirty="0" smtClean="0"/>
              <a:t> </a:t>
            </a:r>
            <a:r>
              <a:rPr lang="en-US" sz="2600" dirty="0" err="1" smtClean="0"/>
              <a:t>prapashtesen</a:t>
            </a:r>
            <a:r>
              <a:rPr lang="en-US" sz="2600" dirty="0" smtClean="0"/>
              <a:t> an me –en.</a:t>
            </a:r>
            <a:endParaRPr lang="en-US" sz="2600" dirty="0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25562"/>
          </a:xfrm>
          <a:solidFill>
            <a:schemeClr val="bg1">
              <a:lumMod val="6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          </a:t>
            </a:r>
            <a:r>
              <a:rPr lang="en-US" sz="6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Gatitja</a:t>
            </a:r>
            <a:r>
              <a:rPr lang="en-US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e </a:t>
            </a:r>
            <a:r>
              <a:rPr lang="en-US" sz="6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alkeneve</a:t>
            </a:r>
            <a:r>
              <a:rPr lang="en-US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sz="6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057400"/>
            <a:ext cx="9144000" cy="2971799"/>
          </a:xfrm>
        </p:spPr>
        <p:txBody>
          <a:bodyPr/>
          <a:lstStyle/>
          <a:p>
            <a:pPr>
              <a:buNone/>
            </a:pPr>
            <a:r>
              <a:rPr lang="en-US" sz="2600" dirty="0" err="1" smtClean="0"/>
              <a:t>Alkenet</a:t>
            </a:r>
            <a:r>
              <a:rPr lang="en-US" sz="2600" dirty="0" smtClean="0"/>
              <a:t> </a:t>
            </a:r>
            <a:r>
              <a:rPr lang="en-US" sz="2600" dirty="0" err="1" smtClean="0"/>
              <a:t>gatiten</a:t>
            </a:r>
            <a:r>
              <a:rPr lang="en-US" sz="2600" dirty="0" smtClean="0"/>
              <a:t> </a:t>
            </a:r>
            <a:r>
              <a:rPr lang="en-US" sz="2600" dirty="0" err="1" smtClean="0"/>
              <a:t>nepermjet</a:t>
            </a:r>
            <a:r>
              <a:rPr lang="en-US" sz="2600" dirty="0" smtClean="0"/>
              <a:t> </a:t>
            </a:r>
            <a:r>
              <a:rPr lang="en-US" sz="2600" dirty="0" err="1" smtClean="0"/>
              <a:t>reaksioneve</a:t>
            </a:r>
            <a:r>
              <a:rPr lang="en-US" sz="2600" dirty="0" smtClean="0"/>
              <a:t> </a:t>
            </a:r>
            <a:r>
              <a:rPr lang="en-US" sz="2600" dirty="0" err="1" smtClean="0"/>
              <a:t>te</a:t>
            </a:r>
            <a:r>
              <a:rPr lang="en-US" sz="2600" dirty="0" smtClean="0"/>
              <a:t> </a:t>
            </a:r>
            <a:r>
              <a:rPr lang="en-US" sz="2600" dirty="0" err="1" smtClean="0"/>
              <a:t>elimenimit</a:t>
            </a:r>
            <a:r>
              <a:rPr lang="en-US" sz="2600" dirty="0" smtClean="0"/>
              <a:t>.</a:t>
            </a:r>
          </a:p>
          <a:p>
            <a:pPr>
              <a:buNone/>
            </a:pPr>
            <a:r>
              <a:rPr lang="en-US" sz="2600" dirty="0" smtClean="0"/>
              <a:t> </a:t>
            </a:r>
            <a:r>
              <a:rPr lang="en-US" sz="2600" dirty="0" err="1" smtClean="0"/>
              <a:t>Reaksione</a:t>
            </a:r>
            <a:r>
              <a:rPr lang="en-US" sz="2600" dirty="0" smtClean="0"/>
              <a:t> </a:t>
            </a:r>
            <a:r>
              <a:rPr lang="en-US" sz="2600" dirty="0" err="1" smtClean="0"/>
              <a:t>eleminimi</a:t>
            </a:r>
            <a:r>
              <a:rPr lang="en-US" sz="2600" dirty="0" smtClean="0"/>
              <a:t> </a:t>
            </a:r>
            <a:r>
              <a:rPr lang="en-US" sz="2600" dirty="0" err="1" smtClean="0"/>
              <a:t>quhen</a:t>
            </a:r>
            <a:r>
              <a:rPr lang="en-US" sz="2600" dirty="0" smtClean="0"/>
              <a:t> </a:t>
            </a:r>
            <a:r>
              <a:rPr lang="en-US" sz="2600" dirty="0" err="1" smtClean="0"/>
              <a:t>reaksionet</a:t>
            </a:r>
            <a:r>
              <a:rPr lang="en-US" sz="2600" dirty="0" smtClean="0"/>
              <a:t> </a:t>
            </a:r>
            <a:r>
              <a:rPr lang="en-US" sz="2600" dirty="0" err="1" smtClean="0"/>
              <a:t>gjate</a:t>
            </a:r>
            <a:r>
              <a:rPr lang="en-US" sz="2600" dirty="0" smtClean="0"/>
              <a:t> </a:t>
            </a:r>
            <a:r>
              <a:rPr lang="en-US" sz="2600" dirty="0" err="1" smtClean="0"/>
              <a:t>te</a:t>
            </a:r>
            <a:r>
              <a:rPr lang="en-US" sz="2600" dirty="0" smtClean="0"/>
              <a:t> </a:t>
            </a:r>
            <a:r>
              <a:rPr lang="en-US" sz="2600" dirty="0" err="1" smtClean="0"/>
              <a:t>cileve</a:t>
            </a:r>
            <a:r>
              <a:rPr lang="en-US" sz="2600" dirty="0" smtClean="0"/>
              <a:t> </a:t>
            </a:r>
            <a:r>
              <a:rPr lang="en-US" sz="2600" dirty="0" err="1" smtClean="0"/>
              <a:t>nga</a:t>
            </a:r>
            <a:r>
              <a:rPr lang="en-US" sz="2600" dirty="0" smtClean="0"/>
              <a:t> </a:t>
            </a:r>
            <a:r>
              <a:rPr lang="en-US" sz="2600" dirty="0" err="1" smtClean="0"/>
              <a:t>nje</a:t>
            </a:r>
            <a:r>
              <a:rPr lang="en-US" sz="2600" dirty="0" smtClean="0"/>
              <a:t> </a:t>
            </a:r>
            <a:r>
              <a:rPr lang="en-US" sz="2600" dirty="0" err="1" smtClean="0"/>
              <a:t>molekule</a:t>
            </a:r>
            <a:r>
              <a:rPr lang="en-US" sz="2600" dirty="0" smtClean="0"/>
              <a:t> </a:t>
            </a:r>
            <a:r>
              <a:rPr lang="en-US" sz="2600" dirty="0" err="1" smtClean="0"/>
              <a:t>organike,shkeputen</a:t>
            </a:r>
            <a:r>
              <a:rPr lang="en-US" sz="2600" dirty="0" smtClean="0"/>
              <a:t> </a:t>
            </a:r>
            <a:r>
              <a:rPr lang="en-US" sz="2600" dirty="0" err="1" smtClean="0"/>
              <a:t>molekula</a:t>
            </a:r>
            <a:r>
              <a:rPr lang="en-US" sz="2600" dirty="0" smtClean="0"/>
              <a:t> </a:t>
            </a:r>
            <a:r>
              <a:rPr lang="en-US" sz="2600" dirty="0" err="1" smtClean="0"/>
              <a:t>te</a:t>
            </a:r>
            <a:r>
              <a:rPr lang="en-US" sz="2600" dirty="0" smtClean="0"/>
              <a:t> </a:t>
            </a:r>
            <a:r>
              <a:rPr lang="en-US" sz="2600" dirty="0" err="1" smtClean="0"/>
              <a:t>vogla</a:t>
            </a:r>
            <a:r>
              <a:rPr lang="en-US" sz="2600" dirty="0" smtClean="0"/>
              <a:t> </a:t>
            </a:r>
            <a:r>
              <a:rPr lang="en-US" sz="2600" dirty="0" err="1" smtClean="0"/>
              <a:t>inorganike.Eteni</a:t>
            </a:r>
            <a:r>
              <a:rPr lang="en-US" sz="2600" dirty="0" smtClean="0"/>
              <a:t> (</a:t>
            </a:r>
            <a:r>
              <a:rPr lang="en-US" sz="2600" dirty="0" err="1" smtClean="0"/>
              <a:t>perfaqesuesi</a:t>
            </a:r>
            <a:r>
              <a:rPr lang="en-US" sz="2600" dirty="0" smtClean="0"/>
              <a:t> me </a:t>
            </a:r>
            <a:r>
              <a:rPr lang="en-US" sz="2600" dirty="0" err="1" smtClean="0"/>
              <a:t>i</a:t>
            </a:r>
            <a:r>
              <a:rPr lang="en-US" sz="2600" dirty="0" smtClean="0"/>
              <a:t> </a:t>
            </a:r>
            <a:r>
              <a:rPr lang="en-US" sz="2600" dirty="0" err="1" smtClean="0"/>
              <a:t>thjeshte</a:t>
            </a:r>
            <a:r>
              <a:rPr lang="en-US" sz="2600" dirty="0" smtClean="0"/>
              <a:t>)</a:t>
            </a:r>
            <a:r>
              <a:rPr lang="en-US" sz="2600" dirty="0" err="1" smtClean="0"/>
              <a:t>gatitet</a:t>
            </a:r>
            <a:r>
              <a:rPr lang="en-US" sz="2600" dirty="0" smtClean="0"/>
              <a:t> </a:t>
            </a:r>
            <a:r>
              <a:rPr lang="en-US" sz="2600" dirty="0" err="1" smtClean="0"/>
              <a:t>nga</a:t>
            </a:r>
            <a:r>
              <a:rPr lang="en-US" sz="2600" dirty="0" smtClean="0"/>
              <a:t> </a:t>
            </a:r>
            <a:r>
              <a:rPr lang="en-US" sz="2600" dirty="0" err="1" smtClean="0"/>
              <a:t>etanoli</a:t>
            </a:r>
            <a:r>
              <a:rPr lang="en-US" sz="2600" dirty="0" smtClean="0"/>
              <a:t> ne </a:t>
            </a:r>
            <a:r>
              <a:rPr lang="en-US" sz="2600" dirty="0" err="1" smtClean="0"/>
              <a:t>prani</a:t>
            </a:r>
            <a:r>
              <a:rPr lang="en-US" sz="2600" dirty="0" smtClean="0"/>
              <a:t> </a:t>
            </a:r>
            <a:r>
              <a:rPr lang="en-US" sz="2600" dirty="0" err="1" smtClean="0"/>
              <a:t>te</a:t>
            </a:r>
            <a:r>
              <a:rPr lang="en-US" sz="2600" dirty="0" smtClean="0"/>
              <a:t> </a:t>
            </a:r>
            <a:r>
              <a:rPr lang="en-US" sz="2600" dirty="0" err="1" smtClean="0"/>
              <a:t>acidit</a:t>
            </a:r>
            <a:r>
              <a:rPr lang="en-US" sz="2600" dirty="0" smtClean="0"/>
              <a:t> </a:t>
            </a:r>
            <a:r>
              <a:rPr lang="en-US" sz="2600" dirty="0" err="1" smtClean="0"/>
              <a:t>sulfurik</a:t>
            </a:r>
            <a:r>
              <a:rPr lang="en-US" sz="2600" dirty="0" smtClean="0"/>
              <a:t> </a:t>
            </a:r>
            <a:r>
              <a:rPr lang="en-US" sz="2600" dirty="0" err="1" smtClean="0"/>
              <a:t>te</a:t>
            </a:r>
            <a:r>
              <a:rPr lang="en-US" sz="2600" dirty="0" smtClean="0"/>
              <a:t> </a:t>
            </a:r>
            <a:r>
              <a:rPr lang="en-US" sz="2600" dirty="0" err="1" smtClean="0"/>
              <a:t>perqendruar</a:t>
            </a:r>
            <a:r>
              <a:rPr lang="en-US" sz="2600" dirty="0" smtClean="0"/>
              <a:t>.</a:t>
            </a:r>
          </a:p>
          <a:p>
            <a:pPr>
              <a:buNone/>
            </a:pPr>
            <a:r>
              <a:rPr lang="en-US" sz="2600" dirty="0" smtClean="0"/>
              <a:t>                                        C</a:t>
            </a:r>
            <a:r>
              <a:rPr lang="en-US" sz="1200" dirty="0" smtClean="0"/>
              <a:t>2</a:t>
            </a:r>
            <a:r>
              <a:rPr lang="en-US" sz="2600" dirty="0" smtClean="0"/>
              <a:t>H</a:t>
            </a:r>
            <a:r>
              <a:rPr lang="en-US" sz="1100" dirty="0" smtClean="0"/>
              <a:t>5</a:t>
            </a:r>
            <a:r>
              <a:rPr lang="en-US" sz="2600" dirty="0" smtClean="0"/>
              <a:t>OH              C</a:t>
            </a:r>
            <a:r>
              <a:rPr lang="en-US" sz="1200" dirty="0" smtClean="0"/>
              <a:t>2</a:t>
            </a:r>
            <a:r>
              <a:rPr lang="en-US" sz="2600" dirty="0" smtClean="0"/>
              <a:t>H</a:t>
            </a:r>
            <a:r>
              <a:rPr lang="en-US" sz="1100" dirty="0" smtClean="0"/>
              <a:t>4</a:t>
            </a:r>
            <a:r>
              <a:rPr lang="en-US" sz="2600" dirty="0" smtClean="0"/>
              <a:t>+H</a:t>
            </a:r>
            <a:r>
              <a:rPr lang="en-US" sz="1100" dirty="0" smtClean="0"/>
              <a:t>2</a:t>
            </a:r>
            <a:r>
              <a:rPr lang="en-US" sz="2600" dirty="0" smtClean="0"/>
              <a:t>O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114800" y="44958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6" name="Picture 2" descr="https://encrypted-tbn3.gstatic.com/images?q=tbn:ANd9GcRV-K9ioO0KJDoXdwrQvAN_wAR-5qf1AgeZYnJDpWdnjtYQdLM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1752600" cy="117264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smtClean="0"/>
              <a:t>        </a:t>
            </a:r>
            <a:r>
              <a:rPr lang="en-US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Vetite</a:t>
            </a:r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kimike</a:t>
            </a:r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te</a:t>
            </a:r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alkeneve</a:t>
            </a:r>
            <a:endParaRPr lang="en-US" sz="54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1"/>
            <a:ext cx="9144000" cy="281939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err="1" smtClean="0"/>
              <a:t>Alkenet</a:t>
            </a:r>
            <a:r>
              <a:rPr lang="en-US" sz="2000" dirty="0" smtClean="0"/>
              <a:t> </a:t>
            </a:r>
            <a:r>
              <a:rPr lang="en-US" sz="2000" dirty="0" err="1" smtClean="0"/>
              <a:t>japin</a:t>
            </a:r>
            <a:r>
              <a:rPr lang="en-US" sz="2000" dirty="0" smtClean="0"/>
              <a:t> </a:t>
            </a:r>
            <a:r>
              <a:rPr lang="en-US" sz="2000" dirty="0" err="1" smtClean="0"/>
              <a:t>reaksione</a:t>
            </a:r>
            <a:r>
              <a:rPr lang="en-US" sz="2000" dirty="0" smtClean="0"/>
              <a:t> </a:t>
            </a:r>
            <a:r>
              <a:rPr lang="en-US" sz="2000" dirty="0" err="1" smtClean="0"/>
              <a:t>adicioni.Reaksione</a:t>
            </a:r>
            <a:r>
              <a:rPr lang="en-US" sz="2000" dirty="0" smtClean="0"/>
              <a:t> </a:t>
            </a:r>
            <a:r>
              <a:rPr lang="en-US" sz="2000" dirty="0" err="1" smtClean="0"/>
              <a:t>adicioni</a:t>
            </a:r>
            <a:r>
              <a:rPr lang="en-US" sz="2000" dirty="0" smtClean="0"/>
              <a:t> </a:t>
            </a:r>
            <a:r>
              <a:rPr lang="en-US" sz="2000" dirty="0" err="1" smtClean="0"/>
              <a:t>jane</a:t>
            </a:r>
            <a:r>
              <a:rPr lang="en-US" sz="2000" dirty="0" smtClean="0"/>
              <a:t> </a:t>
            </a:r>
            <a:r>
              <a:rPr lang="en-US" sz="2000" dirty="0" err="1" smtClean="0"/>
              <a:t>reaksione</a:t>
            </a:r>
            <a:r>
              <a:rPr lang="en-US" sz="2000" dirty="0" smtClean="0"/>
              <a:t> </a:t>
            </a:r>
            <a:r>
              <a:rPr lang="en-US" sz="2000" dirty="0" err="1" smtClean="0"/>
              <a:t>gjate</a:t>
            </a:r>
            <a:r>
              <a:rPr lang="en-US" sz="2000" dirty="0" smtClean="0"/>
              <a:t> </a:t>
            </a:r>
            <a:r>
              <a:rPr lang="en-US" sz="2000" dirty="0" err="1" smtClean="0"/>
              <a:t>te</a:t>
            </a:r>
            <a:r>
              <a:rPr lang="en-US" sz="2000" dirty="0" smtClean="0"/>
              <a:t> </a:t>
            </a:r>
            <a:r>
              <a:rPr lang="en-US" sz="2000" dirty="0" err="1" smtClean="0"/>
              <a:t>cileve</a:t>
            </a:r>
            <a:r>
              <a:rPr lang="en-US" sz="2000" dirty="0" smtClean="0"/>
              <a:t>, </a:t>
            </a:r>
            <a:r>
              <a:rPr lang="en-US" sz="2000" dirty="0" err="1" smtClean="0"/>
              <a:t>nga</a:t>
            </a:r>
            <a:r>
              <a:rPr lang="en-US" sz="2000" dirty="0" smtClean="0"/>
              <a:t> </a:t>
            </a:r>
            <a:r>
              <a:rPr lang="en-US" sz="2000" dirty="0" err="1" smtClean="0"/>
              <a:t>dy</a:t>
            </a:r>
            <a:r>
              <a:rPr lang="en-US" sz="2000" dirty="0" smtClean="0"/>
              <a:t> </a:t>
            </a:r>
            <a:r>
              <a:rPr lang="en-US" sz="2000" dirty="0" err="1" smtClean="0"/>
              <a:t>ose</a:t>
            </a:r>
            <a:r>
              <a:rPr lang="en-US" sz="2000" dirty="0" smtClean="0"/>
              <a:t> me </a:t>
            </a:r>
            <a:r>
              <a:rPr lang="en-US" sz="2000" dirty="0" err="1" smtClean="0"/>
              <a:t>shume</a:t>
            </a:r>
            <a:r>
              <a:rPr lang="en-US" sz="2000" dirty="0" smtClean="0"/>
              <a:t> </a:t>
            </a:r>
            <a:r>
              <a:rPr lang="en-US" sz="2000" dirty="0" err="1" smtClean="0"/>
              <a:t>molekula,njera</a:t>
            </a:r>
            <a:r>
              <a:rPr lang="en-US" sz="2000" dirty="0" smtClean="0"/>
              <a:t> </a:t>
            </a:r>
            <a:r>
              <a:rPr lang="en-US" sz="2000" dirty="0" err="1" smtClean="0"/>
              <a:t>prej</a:t>
            </a:r>
            <a:r>
              <a:rPr lang="en-US" sz="2000" dirty="0" smtClean="0"/>
              <a:t> </a:t>
            </a:r>
            <a:r>
              <a:rPr lang="en-US" sz="2000" dirty="0" err="1" smtClean="0"/>
              <a:t>te</a:t>
            </a:r>
            <a:r>
              <a:rPr lang="en-US" sz="2000" dirty="0" smtClean="0"/>
              <a:t> </a:t>
            </a:r>
            <a:r>
              <a:rPr lang="en-US" sz="2000" dirty="0" err="1" smtClean="0"/>
              <a:t>cileve</a:t>
            </a:r>
            <a:r>
              <a:rPr lang="en-US" sz="2000" dirty="0" smtClean="0"/>
              <a:t> ka </a:t>
            </a:r>
            <a:r>
              <a:rPr lang="en-US" sz="2000" dirty="0" err="1" smtClean="0"/>
              <a:t>lidhje</a:t>
            </a:r>
            <a:r>
              <a:rPr lang="en-US" sz="2000" dirty="0" smtClean="0"/>
              <a:t> </a:t>
            </a:r>
            <a:r>
              <a:rPr lang="en-US" sz="2000" dirty="0" err="1" smtClean="0"/>
              <a:t>shumefishe</a:t>
            </a:r>
            <a:r>
              <a:rPr lang="en-US" sz="2000" dirty="0" smtClean="0"/>
              <a:t> </a:t>
            </a:r>
            <a:r>
              <a:rPr lang="en-US" sz="2000" dirty="0" err="1" smtClean="0"/>
              <a:t>formohet</a:t>
            </a:r>
            <a:r>
              <a:rPr lang="en-US" sz="2000" dirty="0" smtClean="0"/>
              <a:t> </a:t>
            </a:r>
            <a:r>
              <a:rPr lang="en-US" sz="2000" dirty="0" err="1" smtClean="0"/>
              <a:t>nje</a:t>
            </a:r>
            <a:r>
              <a:rPr lang="en-US" sz="2000" dirty="0" smtClean="0"/>
              <a:t> </a:t>
            </a:r>
            <a:r>
              <a:rPr lang="en-US" sz="2000" dirty="0" err="1" smtClean="0"/>
              <a:t>molekule</a:t>
            </a:r>
            <a:r>
              <a:rPr lang="en-US" sz="2000" dirty="0" smtClean="0"/>
              <a:t> e </a:t>
            </a:r>
            <a:r>
              <a:rPr lang="en-US" sz="2000" dirty="0" err="1" smtClean="0"/>
              <a:t>vetme.Alkenet</a:t>
            </a:r>
            <a:r>
              <a:rPr lang="en-US" sz="2000" dirty="0" smtClean="0"/>
              <a:t> </a:t>
            </a:r>
            <a:r>
              <a:rPr lang="en-US" sz="2000" dirty="0" err="1" smtClean="0"/>
              <a:t>veprojme</a:t>
            </a:r>
            <a:r>
              <a:rPr lang="en-US" sz="2000" dirty="0" smtClean="0"/>
              <a:t> me </a:t>
            </a:r>
            <a:r>
              <a:rPr lang="en-US" sz="2000" dirty="0" err="1" smtClean="0"/>
              <a:t>ujin</a:t>
            </a:r>
            <a:r>
              <a:rPr lang="en-US" sz="2000" dirty="0" smtClean="0"/>
              <a:t>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000" dirty="0" err="1" smtClean="0"/>
              <a:t>Alkenet</a:t>
            </a:r>
            <a:r>
              <a:rPr lang="en-US" sz="2000" dirty="0" smtClean="0"/>
              <a:t> </a:t>
            </a:r>
            <a:r>
              <a:rPr lang="en-US" sz="2000" dirty="0" err="1" smtClean="0"/>
              <a:t>veprojme</a:t>
            </a:r>
            <a:r>
              <a:rPr lang="en-US" sz="2000" dirty="0" smtClean="0"/>
              <a:t> me </a:t>
            </a:r>
            <a:r>
              <a:rPr lang="en-US" sz="2000" dirty="0" err="1" smtClean="0"/>
              <a:t>hidrogjenin</a:t>
            </a:r>
            <a:r>
              <a:rPr lang="en-US" sz="2000" dirty="0" smtClean="0"/>
              <a:t> </a:t>
            </a:r>
            <a:r>
              <a:rPr lang="en-US" sz="2000" dirty="0" err="1" smtClean="0"/>
              <a:t>dhe</a:t>
            </a:r>
            <a:r>
              <a:rPr lang="en-US" sz="2000" dirty="0" smtClean="0"/>
              <a:t> </a:t>
            </a:r>
            <a:r>
              <a:rPr lang="en-US" sz="2000" dirty="0" err="1" smtClean="0"/>
              <a:t>japin</a:t>
            </a:r>
            <a:r>
              <a:rPr lang="en-US" sz="2000" dirty="0" smtClean="0"/>
              <a:t> </a:t>
            </a:r>
            <a:r>
              <a:rPr lang="en-US" sz="2000" dirty="0" err="1" smtClean="0"/>
              <a:t>alkane</a:t>
            </a:r>
            <a:r>
              <a:rPr lang="en-US" sz="20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err="1" smtClean="0"/>
              <a:t>Alkenet</a:t>
            </a:r>
            <a:r>
              <a:rPr lang="en-US" sz="2000" dirty="0" smtClean="0"/>
              <a:t> </a:t>
            </a:r>
            <a:r>
              <a:rPr lang="en-US" sz="2000" dirty="0" err="1" smtClean="0"/>
              <a:t>veprojne</a:t>
            </a:r>
            <a:r>
              <a:rPr lang="en-US" sz="2000" dirty="0" smtClean="0"/>
              <a:t> me </a:t>
            </a:r>
            <a:r>
              <a:rPr lang="en-US" sz="2000" dirty="0" err="1" smtClean="0"/>
              <a:t>halogjenet</a:t>
            </a:r>
            <a:r>
              <a:rPr lang="en-US" sz="2000" dirty="0" smtClean="0"/>
              <a:t> </a:t>
            </a:r>
            <a:r>
              <a:rPr lang="en-US" sz="2000" dirty="0" err="1" smtClean="0"/>
              <a:t>dhe</a:t>
            </a:r>
            <a:r>
              <a:rPr lang="en-US" sz="2000" dirty="0" smtClean="0"/>
              <a:t> </a:t>
            </a:r>
            <a:r>
              <a:rPr lang="en-US" sz="2000" dirty="0" err="1" smtClean="0"/>
              <a:t>japin</a:t>
            </a:r>
            <a:r>
              <a:rPr lang="en-US" sz="2000" dirty="0" smtClean="0"/>
              <a:t> </a:t>
            </a:r>
            <a:r>
              <a:rPr lang="en-US" sz="2000" dirty="0" err="1" smtClean="0"/>
              <a:t>halogjenalkane</a:t>
            </a:r>
            <a:r>
              <a:rPr lang="en-US" sz="2000" dirty="0" smtClean="0"/>
              <a:t>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000" dirty="0" err="1" smtClean="0"/>
              <a:t>Alkenet</a:t>
            </a:r>
            <a:r>
              <a:rPr lang="en-US" sz="2000" dirty="0" smtClean="0"/>
              <a:t> </a:t>
            </a:r>
            <a:r>
              <a:rPr lang="en-US" sz="2000" dirty="0" err="1" smtClean="0"/>
              <a:t>japin</a:t>
            </a:r>
            <a:r>
              <a:rPr lang="en-US" sz="2000" dirty="0" smtClean="0"/>
              <a:t> </a:t>
            </a:r>
            <a:r>
              <a:rPr lang="en-US" sz="2000" dirty="0" err="1" smtClean="0"/>
              <a:t>reaksione</a:t>
            </a:r>
            <a:r>
              <a:rPr lang="en-US" sz="2000" dirty="0" smtClean="0"/>
              <a:t> </a:t>
            </a:r>
            <a:r>
              <a:rPr lang="en-US" sz="2000" dirty="0" err="1" smtClean="0"/>
              <a:t>polimerizimi.Gjate</a:t>
            </a:r>
            <a:r>
              <a:rPr lang="en-US" sz="2000" dirty="0" smtClean="0"/>
              <a:t> </a:t>
            </a:r>
            <a:r>
              <a:rPr lang="en-US" sz="2000" dirty="0" err="1" smtClean="0"/>
              <a:t>polimerizimit</a:t>
            </a:r>
            <a:r>
              <a:rPr lang="en-US" sz="2000" dirty="0" smtClean="0"/>
              <a:t> </a:t>
            </a:r>
            <a:r>
              <a:rPr lang="en-US" sz="2000" dirty="0" err="1" smtClean="0"/>
              <a:t>te</a:t>
            </a:r>
            <a:r>
              <a:rPr lang="en-US" sz="2000" dirty="0" smtClean="0"/>
              <a:t> </a:t>
            </a:r>
            <a:r>
              <a:rPr lang="en-US" sz="2000" dirty="0" err="1" smtClean="0"/>
              <a:t>etenit</a:t>
            </a:r>
            <a:r>
              <a:rPr lang="en-US" sz="2000" dirty="0" smtClean="0"/>
              <a:t> </a:t>
            </a:r>
            <a:r>
              <a:rPr lang="en-US" sz="2000" dirty="0" err="1" smtClean="0"/>
              <a:t>fitohet</a:t>
            </a:r>
            <a:r>
              <a:rPr lang="en-US" sz="2000" dirty="0" smtClean="0"/>
              <a:t> </a:t>
            </a:r>
            <a:r>
              <a:rPr lang="en-US" sz="2000" dirty="0" err="1" smtClean="0"/>
              <a:t>polieteni</a:t>
            </a:r>
            <a:r>
              <a:rPr lang="en-US" sz="2000" dirty="0" smtClean="0"/>
              <a:t> </a:t>
            </a:r>
            <a:r>
              <a:rPr lang="en-US" sz="2000" dirty="0" err="1" smtClean="0"/>
              <a:t>qe</a:t>
            </a:r>
            <a:r>
              <a:rPr lang="en-US" sz="2000" dirty="0" smtClean="0"/>
              <a:t> </a:t>
            </a:r>
            <a:r>
              <a:rPr lang="en-US" sz="2000" dirty="0" err="1" smtClean="0"/>
              <a:t>eshte</a:t>
            </a:r>
            <a:r>
              <a:rPr lang="en-US" sz="2000" dirty="0" smtClean="0"/>
              <a:t> </a:t>
            </a:r>
            <a:r>
              <a:rPr lang="en-US" sz="2000" dirty="0" err="1" smtClean="0"/>
              <a:t>hidrokarbur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ngopur</a:t>
            </a:r>
            <a:r>
              <a:rPr lang="en-US" sz="2000" dirty="0" smtClean="0"/>
              <a:t> me </a:t>
            </a:r>
            <a:r>
              <a:rPr lang="en-US" sz="2000" dirty="0" err="1" smtClean="0"/>
              <a:t>mase</a:t>
            </a:r>
            <a:r>
              <a:rPr lang="en-US" sz="2000" dirty="0" smtClean="0"/>
              <a:t> </a:t>
            </a:r>
            <a:r>
              <a:rPr lang="en-US" sz="2000" dirty="0" err="1" smtClean="0"/>
              <a:t>molare</a:t>
            </a:r>
            <a:r>
              <a:rPr lang="en-US" sz="2000" dirty="0" smtClean="0"/>
              <a:t> </a:t>
            </a:r>
            <a:r>
              <a:rPr lang="en-US" sz="2000" dirty="0" err="1" smtClean="0"/>
              <a:t>shume</a:t>
            </a:r>
            <a:r>
              <a:rPr lang="en-US" sz="2000" dirty="0" smtClean="0"/>
              <a:t> </a:t>
            </a:r>
            <a:r>
              <a:rPr lang="en-US" sz="2000" dirty="0" err="1" smtClean="0"/>
              <a:t>te</a:t>
            </a:r>
            <a:r>
              <a:rPr lang="en-US" sz="2000" dirty="0" smtClean="0"/>
              <a:t>  </a:t>
            </a:r>
            <a:r>
              <a:rPr lang="en-US" sz="2000" dirty="0" err="1" smtClean="0"/>
              <a:t>madhe</a:t>
            </a:r>
            <a:r>
              <a:rPr lang="en-US" sz="2000" dirty="0" smtClean="0"/>
              <a:t>.</a:t>
            </a:r>
          </a:p>
          <a:p>
            <a:pPr>
              <a:buNone/>
            </a:pPr>
            <a:r>
              <a:rPr lang="en-US" sz="2000" dirty="0" smtClean="0"/>
              <a:t>                       nCH</a:t>
            </a:r>
            <a:r>
              <a:rPr lang="en-US" sz="1100" dirty="0" smtClean="0"/>
              <a:t>2</a:t>
            </a:r>
            <a:r>
              <a:rPr lang="en-US" sz="2000" dirty="0" smtClean="0"/>
              <a:t>=CH</a:t>
            </a:r>
            <a:r>
              <a:rPr lang="en-US" sz="1100" dirty="0" smtClean="0"/>
              <a:t>2</a:t>
            </a:r>
            <a:r>
              <a:rPr lang="en-US" sz="2000" dirty="0" smtClean="0"/>
              <a:t>              [ -CH</a:t>
            </a:r>
            <a:r>
              <a:rPr lang="en-US" sz="1200" dirty="0" smtClean="0"/>
              <a:t>2</a:t>
            </a:r>
            <a:r>
              <a:rPr lang="en-US" sz="2000" dirty="0" smtClean="0"/>
              <a:t>—CH</a:t>
            </a:r>
            <a:r>
              <a:rPr lang="en-US" sz="1100" dirty="0" smtClean="0"/>
              <a:t>2</a:t>
            </a:r>
            <a:r>
              <a:rPr lang="en-US" sz="2000" dirty="0" smtClean="0"/>
              <a:t>- ]n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62200" y="4419600"/>
            <a:ext cx="6324600" cy="17065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err="1" smtClean="0"/>
              <a:t>Bashkimi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shume</a:t>
            </a:r>
            <a:r>
              <a:rPr lang="en-US" sz="2000" dirty="0" smtClean="0"/>
              <a:t> </a:t>
            </a:r>
            <a:r>
              <a:rPr lang="en-US" sz="2000" dirty="0" err="1" smtClean="0"/>
              <a:t>molekulave</a:t>
            </a:r>
            <a:r>
              <a:rPr lang="en-US" sz="2000" dirty="0" smtClean="0"/>
              <a:t> </a:t>
            </a:r>
            <a:r>
              <a:rPr lang="en-US" sz="2000" dirty="0" err="1" smtClean="0"/>
              <a:t>te</a:t>
            </a:r>
            <a:r>
              <a:rPr lang="en-US" sz="2000" dirty="0" smtClean="0"/>
              <a:t> </a:t>
            </a:r>
            <a:r>
              <a:rPr lang="en-US" sz="2000" dirty="0" err="1" smtClean="0"/>
              <a:t>vogla</a:t>
            </a:r>
            <a:r>
              <a:rPr lang="en-US" sz="2000" dirty="0" smtClean="0"/>
              <a:t> me </a:t>
            </a:r>
            <a:r>
              <a:rPr lang="en-US" sz="2000" dirty="0" err="1" smtClean="0"/>
              <a:t>lidhje</a:t>
            </a:r>
            <a:r>
              <a:rPr lang="en-US" sz="2000" dirty="0" smtClean="0"/>
              <a:t> </a:t>
            </a:r>
            <a:r>
              <a:rPr lang="en-US" sz="2000" dirty="0" err="1" smtClean="0"/>
              <a:t>shumefishe</a:t>
            </a:r>
            <a:r>
              <a:rPr lang="en-US" sz="2000" dirty="0" smtClean="0"/>
              <a:t> per </a:t>
            </a:r>
            <a:r>
              <a:rPr lang="en-US" sz="2000" dirty="0" err="1" smtClean="0"/>
              <a:t>te</a:t>
            </a:r>
            <a:r>
              <a:rPr lang="en-US" sz="2000" dirty="0" smtClean="0"/>
              <a:t> </a:t>
            </a:r>
            <a:r>
              <a:rPr lang="en-US" sz="2000" dirty="0" err="1" smtClean="0"/>
              <a:t>dhene</a:t>
            </a:r>
            <a:r>
              <a:rPr lang="en-US" sz="2000" dirty="0" smtClean="0"/>
              <a:t> </a:t>
            </a:r>
            <a:r>
              <a:rPr lang="en-US" sz="2000" dirty="0" err="1" smtClean="0"/>
              <a:t>nje</a:t>
            </a:r>
            <a:r>
              <a:rPr lang="en-US" sz="2000" dirty="0" smtClean="0"/>
              <a:t> </a:t>
            </a:r>
            <a:r>
              <a:rPr lang="en-US" sz="2000" dirty="0" err="1" smtClean="0"/>
              <a:t>molekule</a:t>
            </a:r>
            <a:r>
              <a:rPr lang="en-US" sz="2000" dirty="0" smtClean="0"/>
              <a:t> </a:t>
            </a:r>
            <a:r>
              <a:rPr lang="en-US" sz="2000" dirty="0" err="1" smtClean="0"/>
              <a:t>te</a:t>
            </a:r>
            <a:r>
              <a:rPr lang="en-US" sz="2000" dirty="0" smtClean="0"/>
              <a:t> </a:t>
            </a:r>
            <a:r>
              <a:rPr lang="en-US" sz="2000" dirty="0" err="1" smtClean="0"/>
              <a:t>madhe</a:t>
            </a:r>
            <a:r>
              <a:rPr lang="en-US" sz="2000" dirty="0" smtClean="0"/>
              <a:t> ,</a:t>
            </a:r>
            <a:r>
              <a:rPr lang="en-US" sz="2000" dirty="0" err="1" smtClean="0"/>
              <a:t>qe</a:t>
            </a:r>
            <a:r>
              <a:rPr lang="en-US" sz="2000" dirty="0" smtClean="0"/>
              <a:t> </a:t>
            </a:r>
            <a:r>
              <a:rPr lang="en-US" sz="2000" dirty="0" err="1" smtClean="0"/>
              <a:t>eshte</a:t>
            </a:r>
            <a:r>
              <a:rPr lang="en-US" sz="2000" dirty="0" smtClean="0"/>
              <a:t> </a:t>
            </a:r>
            <a:r>
              <a:rPr lang="en-US" sz="2000" dirty="0" err="1" smtClean="0"/>
              <a:t>sa</a:t>
            </a:r>
            <a:r>
              <a:rPr lang="en-US" sz="2000" dirty="0" smtClean="0"/>
              <a:t> </a:t>
            </a:r>
            <a:r>
              <a:rPr lang="en-US" sz="2000" dirty="0" err="1" smtClean="0"/>
              <a:t>shumefishi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molekulave</a:t>
            </a:r>
            <a:r>
              <a:rPr lang="en-US" sz="2000" dirty="0" smtClean="0"/>
              <a:t> </a:t>
            </a:r>
            <a:r>
              <a:rPr lang="en-US" sz="2000" dirty="0" err="1" smtClean="0"/>
              <a:t>te</a:t>
            </a:r>
            <a:r>
              <a:rPr lang="en-US" sz="2000" dirty="0" smtClean="0"/>
              <a:t> </a:t>
            </a:r>
            <a:r>
              <a:rPr lang="en-US" sz="2000" dirty="0" err="1" smtClean="0"/>
              <a:t>vogla,quhet</a:t>
            </a:r>
            <a:r>
              <a:rPr lang="en-US" sz="2000" dirty="0" smtClean="0"/>
              <a:t> </a:t>
            </a:r>
            <a:r>
              <a:rPr lang="en-US" sz="2000" dirty="0" err="1" smtClean="0"/>
              <a:t>polimerizim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514600" y="41910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http://p1.pichost.me/i/14/13671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24000" cy="1143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0"/>
            <a:ext cx="5410200" cy="1143000"/>
          </a:xfr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9600" dirty="0" err="1" smtClean="0"/>
              <a:t>Alkinet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0" y="1447800"/>
            <a:ext cx="4191000" cy="5410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dirty="0" err="1" smtClean="0"/>
              <a:t>Alkinet</a:t>
            </a:r>
            <a:r>
              <a:rPr lang="en-US" sz="2400" dirty="0" smtClean="0"/>
              <a:t> </a:t>
            </a:r>
            <a:r>
              <a:rPr lang="en-US" sz="2400" dirty="0" err="1" smtClean="0"/>
              <a:t>jane</a:t>
            </a:r>
            <a:r>
              <a:rPr lang="en-US" sz="2400" dirty="0" smtClean="0"/>
              <a:t> </a:t>
            </a:r>
            <a:r>
              <a:rPr lang="en-US" sz="2400" dirty="0" err="1" smtClean="0"/>
              <a:t>hidrokarbure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pangopura</a:t>
            </a:r>
            <a:r>
              <a:rPr lang="en-US" sz="2400" dirty="0" smtClean="0"/>
              <a:t> me </a:t>
            </a:r>
            <a:r>
              <a:rPr lang="en-US" sz="2400" dirty="0" err="1" smtClean="0"/>
              <a:t>nje</a:t>
            </a:r>
            <a:r>
              <a:rPr lang="en-US" sz="2400" dirty="0" smtClean="0"/>
              <a:t> </a:t>
            </a:r>
            <a:r>
              <a:rPr lang="en-US" sz="2400" dirty="0" err="1" smtClean="0"/>
              <a:t>lidhje</a:t>
            </a:r>
            <a:r>
              <a:rPr lang="en-US" sz="2400" dirty="0" smtClean="0"/>
              <a:t> </a:t>
            </a:r>
            <a:r>
              <a:rPr lang="en-US" sz="2400" dirty="0" err="1" smtClean="0"/>
              <a:t>trefishe</a:t>
            </a:r>
            <a:r>
              <a:rPr lang="en-US" sz="2400" dirty="0" smtClean="0"/>
              <a:t> </a:t>
            </a:r>
            <a:r>
              <a:rPr lang="en-US" sz="2400" dirty="0" err="1" smtClean="0"/>
              <a:t>ndermjet</a:t>
            </a:r>
            <a:r>
              <a:rPr lang="en-US" sz="2400" dirty="0" smtClean="0"/>
              <a:t> </a:t>
            </a:r>
            <a:r>
              <a:rPr lang="en-US" sz="2400" dirty="0" err="1" smtClean="0"/>
              <a:t>dy</a:t>
            </a:r>
            <a:r>
              <a:rPr lang="en-US" sz="2400" dirty="0" smtClean="0"/>
              <a:t> </a:t>
            </a:r>
            <a:r>
              <a:rPr lang="en-US" sz="2400" dirty="0" err="1" smtClean="0"/>
              <a:t>atomeve</a:t>
            </a:r>
            <a:r>
              <a:rPr lang="en-US" sz="2400" dirty="0" smtClean="0"/>
              <a:t> </a:t>
            </a:r>
            <a:r>
              <a:rPr lang="en-US" sz="2400" dirty="0" err="1" smtClean="0"/>
              <a:t>karbon.Alkinet</a:t>
            </a:r>
            <a:r>
              <a:rPr lang="en-US" sz="2400" dirty="0" smtClean="0"/>
              <a:t> </a:t>
            </a:r>
            <a:r>
              <a:rPr lang="en-US" sz="2400" dirty="0" err="1" smtClean="0"/>
              <a:t>kane</a:t>
            </a:r>
            <a:r>
              <a:rPr lang="en-US" sz="2400" dirty="0" smtClean="0"/>
              <a:t> </a:t>
            </a:r>
            <a:r>
              <a:rPr lang="en-US" sz="2400" dirty="0" err="1" smtClean="0"/>
              <a:t>dy</a:t>
            </a:r>
            <a:r>
              <a:rPr lang="en-US" sz="2400" dirty="0" smtClean="0"/>
              <a:t> </a:t>
            </a:r>
            <a:r>
              <a:rPr lang="en-US" sz="2400" dirty="0" err="1" smtClean="0"/>
              <a:t>atome</a:t>
            </a:r>
            <a:r>
              <a:rPr lang="en-US" sz="2400" dirty="0" smtClean="0"/>
              <a:t> </a:t>
            </a:r>
            <a:r>
              <a:rPr lang="en-US" sz="2400" dirty="0" err="1" smtClean="0"/>
              <a:t>hidrogjen</a:t>
            </a:r>
            <a:r>
              <a:rPr lang="en-US" sz="2400" dirty="0" smtClean="0"/>
              <a:t> me </a:t>
            </a:r>
            <a:r>
              <a:rPr lang="en-US" sz="2400" dirty="0" err="1" smtClean="0"/>
              <a:t>pak</a:t>
            </a:r>
            <a:r>
              <a:rPr lang="en-US" sz="2400" dirty="0" smtClean="0"/>
              <a:t> se </a:t>
            </a:r>
            <a:r>
              <a:rPr lang="en-US" sz="2400" dirty="0" err="1" smtClean="0"/>
              <a:t>alkenet</a:t>
            </a:r>
            <a:r>
              <a:rPr lang="en-US" sz="2400" dirty="0" smtClean="0"/>
              <a:t> </a:t>
            </a:r>
            <a:r>
              <a:rPr lang="en-US" sz="2400" dirty="0" err="1" smtClean="0"/>
              <a:t>dhe</a:t>
            </a:r>
            <a:r>
              <a:rPr lang="en-US" sz="2400" dirty="0" smtClean="0"/>
              <a:t> formula </a:t>
            </a:r>
            <a:r>
              <a:rPr lang="en-US" sz="2400" dirty="0" smtClean="0"/>
              <a:t>e </a:t>
            </a:r>
            <a:r>
              <a:rPr lang="en-US" sz="2400" dirty="0" err="1" smtClean="0"/>
              <a:t>pergjithshme</a:t>
            </a:r>
            <a:r>
              <a:rPr lang="en-US" sz="2400" dirty="0" smtClean="0"/>
              <a:t> e </a:t>
            </a:r>
            <a:r>
              <a:rPr lang="en-US" sz="2400" dirty="0" err="1" smtClean="0"/>
              <a:t>tyre</a:t>
            </a:r>
            <a:r>
              <a:rPr lang="en-US" sz="2400" dirty="0" smtClean="0"/>
              <a:t> </a:t>
            </a:r>
            <a:r>
              <a:rPr lang="en-US" sz="2400" dirty="0" err="1" smtClean="0"/>
              <a:t>eshte</a:t>
            </a:r>
            <a:r>
              <a:rPr lang="en-US" sz="2400" dirty="0" smtClean="0"/>
              <a:t> C</a:t>
            </a:r>
            <a:r>
              <a:rPr lang="en-US" sz="1200" dirty="0" smtClean="0"/>
              <a:t>n</a:t>
            </a:r>
            <a:r>
              <a:rPr lang="en-US" sz="2400" dirty="0" smtClean="0"/>
              <a:t>H</a:t>
            </a:r>
            <a:r>
              <a:rPr lang="en-US" sz="1200" dirty="0" smtClean="0"/>
              <a:t>2n-2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 err="1" smtClean="0"/>
              <a:t>Emertimi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alkineve</a:t>
            </a:r>
            <a:r>
              <a:rPr lang="en-US" sz="2400" dirty="0" smtClean="0"/>
              <a:t> </a:t>
            </a:r>
            <a:r>
              <a:rPr lang="en-US" sz="2400" dirty="0" err="1" smtClean="0"/>
              <a:t>eshte</a:t>
            </a:r>
            <a:r>
              <a:rPr lang="en-US" sz="2400" dirty="0" smtClean="0"/>
              <a:t> 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njejte</a:t>
            </a:r>
            <a:r>
              <a:rPr lang="en-US" sz="2400" dirty="0" smtClean="0"/>
              <a:t> </a:t>
            </a:r>
            <a:r>
              <a:rPr lang="en-US" sz="2400" dirty="0" smtClean="0"/>
              <a:t>me </a:t>
            </a:r>
            <a:r>
              <a:rPr lang="en-US" sz="2400" dirty="0" err="1" smtClean="0"/>
              <a:t>emertimin</a:t>
            </a:r>
            <a:r>
              <a:rPr lang="en-US" sz="2400" dirty="0" smtClean="0"/>
              <a:t> e </a:t>
            </a:r>
            <a:r>
              <a:rPr lang="en-US" sz="2400" dirty="0" err="1" smtClean="0"/>
              <a:t>alkeneve</a:t>
            </a:r>
            <a:r>
              <a:rPr lang="en-US" sz="2400" dirty="0" smtClean="0"/>
              <a:t> ,</a:t>
            </a:r>
            <a:r>
              <a:rPr lang="en-US" sz="2400" dirty="0" err="1" smtClean="0"/>
              <a:t>vetem</a:t>
            </a:r>
            <a:r>
              <a:rPr lang="en-US" sz="2400" dirty="0" smtClean="0"/>
              <a:t> </a:t>
            </a:r>
            <a:r>
              <a:rPr lang="en-US" sz="2400" dirty="0" smtClean="0"/>
              <a:t>me </a:t>
            </a:r>
            <a:r>
              <a:rPr lang="en-US" sz="2400" dirty="0" err="1" smtClean="0"/>
              <a:t>nje</a:t>
            </a:r>
            <a:r>
              <a:rPr lang="en-US" sz="2400" dirty="0" smtClean="0"/>
              <a:t> </a:t>
            </a:r>
            <a:r>
              <a:rPr lang="en-US" sz="2400" dirty="0" err="1" smtClean="0"/>
              <a:t>ndryshim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Te </a:t>
            </a:r>
            <a:r>
              <a:rPr lang="en-US" sz="2400" dirty="0" err="1" smtClean="0"/>
              <a:t>alkinet</a:t>
            </a:r>
            <a:r>
              <a:rPr lang="en-US" sz="2400" dirty="0" smtClean="0"/>
              <a:t> </a:t>
            </a:r>
            <a:r>
              <a:rPr lang="en-US" sz="2400" dirty="0" err="1" smtClean="0"/>
              <a:t>nuk</a:t>
            </a:r>
            <a:r>
              <a:rPr lang="en-US" sz="2400" dirty="0" smtClean="0"/>
              <a:t> </a:t>
            </a:r>
            <a:r>
              <a:rPr lang="en-US" sz="2400" dirty="0" err="1" smtClean="0"/>
              <a:t>kemi</a:t>
            </a:r>
            <a:r>
              <a:rPr lang="en-US" sz="2400" dirty="0" smtClean="0"/>
              <a:t> </a:t>
            </a:r>
            <a:r>
              <a:rPr lang="en-US" sz="2400" dirty="0" err="1" smtClean="0"/>
              <a:t>prapashtesen</a:t>
            </a:r>
            <a:r>
              <a:rPr lang="en-US" sz="2400" dirty="0" smtClean="0"/>
              <a:t> –en </a:t>
            </a:r>
            <a:r>
              <a:rPr lang="en-US" sz="2400" dirty="0" err="1" smtClean="0"/>
              <a:t>por</a:t>
            </a:r>
            <a:r>
              <a:rPr lang="en-US" sz="2400" dirty="0" smtClean="0"/>
              <a:t> –in.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7848600" cy="12954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tx1"/>
                </a:solidFill>
              </a:rPr>
              <a:t>      </a:t>
            </a:r>
            <a:r>
              <a:rPr lang="en-US" sz="6600" b="1" dirty="0" err="1" smtClean="0">
                <a:solidFill>
                  <a:schemeClr val="tx1"/>
                </a:solidFill>
              </a:rPr>
              <a:t>Gatitja</a:t>
            </a:r>
            <a:r>
              <a:rPr lang="en-US" sz="6600" b="1" dirty="0" smtClean="0">
                <a:solidFill>
                  <a:schemeClr val="tx1"/>
                </a:solidFill>
              </a:rPr>
              <a:t> e </a:t>
            </a:r>
            <a:r>
              <a:rPr lang="en-US" sz="6600" b="1" dirty="0" err="1" smtClean="0">
                <a:solidFill>
                  <a:schemeClr val="tx1"/>
                </a:solidFill>
              </a:rPr>
              <a:t>alkineve</a:t>
            </a:r>
            <a:endParaRPr lang="en-US" sz="6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47800"/>
            <a:ext cx="9144000" cy="39624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Perfaqesuesi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me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thjeshte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alkineve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eshte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etini.Etini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gatitet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nga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bashkeveprimi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karburit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kalciumit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me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ujin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CaC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+ 2H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 =C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+ Ca(OH)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Etini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perftohet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edhe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nga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shperberja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metanit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me temperature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larte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2CH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=C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+3H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Perfaqesuesit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 pare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serise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homologe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alkineve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jabe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gaze.Vetite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fizike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alkineve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jane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ngjashme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me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vetite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alkeneve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781800" cy="1143000"/>
          </a:xfr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           </a:t>
            </a:r>
            <a:r>
              <a:rPr lang="en-US" sz="3600" b="1" dirty="0" err="1" smtClean="0">
                <a:solidFill>
                  <a:schemeClr val="bg1"/>
                </a:solidFill>
              </a:rPr>
              <a:t>Vetite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kimike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te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alkineve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5867400" cy="5257800"/>
          </a:xfr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chemeClr val="bg1"/>
                </a:solidFill>
              </a:rPr>
              <a:t>Gjate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reaksioneve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kimike,tek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alikinet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prishet</a:t>
            </a:r>
            <a:r>
              <a:rPr lang="en-US" sz="2400" b="1" dirty="0" smtClean="0">
                <a:solidFill>
                  <a:schemeClr val="bg1"/>
                </a:solidFill>
              </a:rPr>
              <a:t> ne </a:t>
            </a:r>
            <a:r>
              <a:rPr lang="en-US" sz="2400" b="1" dirty="0" err="1" smtClean="0">
                <a:solidFill>
                  <a:schemeClr val="bg1"/>
                </a:solidFill>
              </a:rPr>
              <a:t>menyre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te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njepasnjeshme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dy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nga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lidhjet</a:t>
            </a:r>
            <a:r>
              <a:rPr lang="en-US" sz="2400" b="1" dirty="0" smtClean="0">
                <a:solidFill>
                  <a:schemeClr val="bg1"/>
                </a:solidFill>
              </a:rPr>
              <a:t> e </a:t>
            </a:r>
            <a:r>
              <a:rPr lang="en-US" sz="2400" b="1" dirty="0" err="1" smtClean="0">
                <a:solidFill>
                  <a:schemeClr val="bg1"/>
                </a:solidFill>
              </a:rPr>
              <a:t>lidhjes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trefishe.Keto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lidhje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prishen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lehte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dhe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alkinet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japin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reaksione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adicioni.Ndryshe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nga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alkenet,alkinet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adicionojne</a:t>
            </a:r>
            <a:r>
              <a:rPr lang="en-US" sz="2400" b="1" dirty="0" smtClean="0">
                <a:solidFill>
                  <a:schemeClr val="bg1"/>
                </a:solidFill>
              </a:rPr>
              <a:t> me </a:t>
            </a:r>
            <a:r>
              <a:rPr lang="en-US" sz="2400" b="1" dirty="0" err="1" smtClean="0">
                <a:solidFill>
                  <a:schemeClr val="bg1"/>
                </a:solidFill>
              </a:rPr>
              <a:t>dy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shkalle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</a:rPr>
              <a:t>Ne </a:t>
            </a:r>
            <a:r>
              <a:rPr lang="en-US" sz="2400" b="1" dirty="0" err="1" smtClean="0">
                <a:solidFill>
                  <a:schemeClr val="bg1"/>
                </a:solidFill>
              </a:rPr>
              <a:t>shkallen</a:t>
            </a:r>
            <a:r>
              <a:rPr lang="en-US" sz="2400" b="1" dirty="0" smtClean="0">
                <a:solidFill>
                  <a:schemeClr val="bg1"/>
                </a:solidFill>
              </a:rPr>
              <a:t> e pare </a:t>
            </a:r>
            <a:r>
              <a:rPr lang="en-US" sz="2400" b="1" dirty="0" err="1" smtClean="0">
                <a:solidFill>
                  <a:schemeClr val="bg1"/>
                </a:solidFill>
              </a:rPr>
              <a:t>keputet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nje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lidhje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trefishe,duke</a:t>
            </a:r>
            <a:r>
              <a:rPr lang="en-US" sz="2400" b="1" dirty="0" smtClean="0">
                <a:solidFill>
                  <a:schemeClr val="bg1"/>
                </a:solidFill>
              </a:rPr>
              <a:t> u </a:t>
            </a:r>
            <a:r>
              <a:rPr lang="en-US" sz="2400" b="1" dirty="0" err="1" smtClean="0">
                <a:solidFill>
                  <a:schemeClr val="bg1"/>
                </a:solidFill>
              </a:rPr>
              <a:t>shnderruar</a:t>
            </a:r>
            <a:r>
              <a:rPr lang="en-US" sz="2400" b="1" dirty="0" smtClean="0">
                <a:solidFill>
                  <a:schemeClr val="bg1"/>
                </a:solidFill>
              </a:rPr>
              <a:t> ne </a:t>
            </a:r>
            <a:r>
              <a:rPr lang="en-US" sz="2400" b="1" dirty="0" err="1" smtClean="0">
                <a:solidFill>
                  <a:schemeClr val="bg1"/>
                </a:solidFill>
              </a:rPr>
              <a:t>perberje</a:t>
            </a:r>
            <a:r>
              <a:rPr lang="en-US" sz="2400" b="1" dirty="0" smtClean="0">
                <a:solidFill>
                  <a:schemeClr val="bg1"/>
                </a:solidFill>
              </a:rPr>
              <a:t> me </a:t>
            </a:r>
            <a:r>
              <a:rPr lang="en-US" sz="2400" b="1" dirty="0" err="1" smtClean="0">
                <a:solidFill>
                  <a:schemeClr val="bg1"/>
                </a:solidFill>
              </a:rPr>
              <a:t>lidhje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dyfishe</a:t>
            </a:r>
            <a:r>
              <a:rPr lang="en-US" sz="2400" b="1" dirty="0" smtClean="0">
                <a:solidFill>
                  <a:schemeClr val="bg1"/>
                </a:solidFill>
              </a:rPr>
              <a:t>(</a:t>
            </a:r>
            <a:r>
              <a:rPr lang="en-US" sz="2400" b="1" dirty="0" err="1" smtClean="0">
                <a:solidFill>
                  <a:schemeClr val="bg1"/>
                </a:solidFill>
              </a:rPr>
              <a:t>alken</a:t>
            </a:r>
            <a:r>
              <a:rPr lang="en-US" sz="2400" b="1" dirty="0" smtClean="0">
                <a:solidFill>
                  <a:schemeClr val="bg1"/>
                </a:solidFill>
              </a:rPr>
              <a:t>).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</a:rPr>
              <a:t>Ne </a:t>
            </a:r>
            <a:r>
              <a:rPr lang="en-US" sz="2400" b="1" dirty="0" err="1" smtClean="0">
                <a:solidFill>
                  <a:schemeClr val="bg1"/>
                </a:solidFill>
              </a:rPr>
              <a:t>shkallen</a:t>
            </a:r>
            <a:r>
              <a:rPr lang="en-US" sz="2400" b="1" dirty="0" smtClean="0">
                <a:solidFill>
                  <a:schemeClr val="bg1"/>
                </a:solidFill>
              </a:rPr>
              <a:t> e </a:t>
            </a:r>
            <a:r>
              <a:rPr lang="en-US" sz="2400" b="1" dirty="0" err="1" smtClean="0">
                <a:solidFill>
                  <a:schemeClr val="bg1"/>
                </a:solidFill>
              </a:rPr>
              <a:t>dyte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keputet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edhe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lidhja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tjeter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shumefishe</a:t>
            </a:r>
            <a:r>
              <a:rPr lang="en-US" sz="2400" b="1" dirty="0" smtClean="0">
                <a:solidFill>
                  <a:schemeClr val="bg1"/>
                </a:solidFill>
              </a:rPr>
              <a:t> duke u </a:t>
            </a:r>
            <a:r>
              <a:rPr lang="en-US" sz="2400" b="1" dirty="0" err="1" smtClean="0">
                <a:solidFill>
                  <a:schemeClr val="bg1"/>
                </a:solidFill>
              </a:rPr>
              <a:t>kthyer</a:t>
            </a:r>
            <a:r>
              <a:rPr lang="en-US" sz="2400" b="1" dirty="0" smtClean="0">
                <a:solidFill>
                  <a:schemeClr val="bg1"/>
                </a:solidFill>
              </a:rPr>
              <a:t> ne </a:t>
            </a:r>
            <a:r>
              <a:rPr lang="en-US" sz="2400" b="1" dirty="0" err="1" smtClean="0">
                <a:solidFill>
                  <a:schemeClr val="bg1"/>
                </a:solidFill>
              </a:rPr>
              <a:t>nje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perberje</a:t>
            </a:r>
            <a:r>
              <a:rPr lang="en-US" sz="2400" b="1" dirty="0" smtClean="0">
                <a:solidFill>
                  <a:schemeClr val="bg1"/>
                </a:solidFill>
              </a:rPr>
              <a:t> me </a:t>
            </a:r>
            <a:r>
              <a:rPr lang="en-US" sz="2400" b="1" dirty="0" err="1" smtClean="0">
                <a:solidFill>
                  <a:schemeClr val="bg1"/>
                </a:solidFill>
              </a:rPr>
              <a:t>lidhje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njefishe</a:t>
            </a:r>
            <a:r>
              <a:rPr lang="en-US" sz="2400" b="1" dirty="0" smtClean="0">
                <a:solidFill>
                  <a:schemeClr val="bg1"/>
                </a:solidFill>
              </a:rPr>
              <a:t>(</a:t>
            </a:r>
            <a:r>
              <a:rPr lang="en-US" sz="2400" b="1" dirty="0" err="1" smtClean="0">
                <a:solidFill>
                  <a:schemeClr val="bg1"/>
                </a:solidFill>
              </a:rPr>
              <a:t>alkan</a:t>
            </a:r>
            <a:r>
              <a:rPr lang="en-US" sz="2400" b="1" dirty="0" smtClean="0">
                <a:solidFill>
                  <a:schemeClr val="bg1"/>
                </a:solidFill>
              </a:rPr>
              <a:t>).</a:t>
            </a:r>
            <a:r>
              <a:rPr lang="en-US" sz="2400" b="1" dirty="0" err="1" smtClean="0">
                <a:solidFill>
                  <a:schemeClr val="bg1"/>
                </a:solidFill>
              </a:rPr>
              <a:t>Cdo</a:t>
            </a:r>
            <a:r>
              <a:rPr lang="en-US" sz="2400" b="1" dirty="0" smtClean="0">
                <a:solidFill>
                  <a:schemeClr val="bg1"/>
                </a:solidFill>
              </a:rPr>
              <a:t> substance </a:t>
            </a:r>
            <a:r>
              <a:rPr lang="en-US" sz="2400" b="1" dirty="0" err="1" smtClean="0">
                <a:solidFill>
                  <a:schemeClr val="bg1"/>
                </a:solidFill>
              </a:rPr>
              <a:t>adicinohet</a:t>
            </a:r>
            <a:r>
              <a:rPr lang="en-US" sz="2400" b="1" dirty="0" smtClean="0">
                <a:solidFill>
                  <a:schemeClr val="bg1"/>
                </a:solidFill>
              </a:rPr>
              <a:t> ne </a:t>
            </a:r>
            <a:r>
              <a:rPr lang="en-US" sz="2400" b="1" dirty="0" err="1" smtClean="0">
                <a:solidFill>
                  <a:schemeClr val="bg1"/>
                </a:solidFill>
              </a:rPr>
              <a:t>dy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shkalle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chemeClr val="bg1"/>
                </a:solidFill>
              </a:rPr>
              <a:t>Alkenet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dhe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alkinet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kane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izomeri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vargu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dhe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pozicioni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7410" name="Picture 2" descr="http://previews.123rf.com/images/get4net/get4net1012/get4net101200210/8441905-illustration-of-atom-icon-on-isolated-background-Stock-Vector-atom-chemistry-quant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1600" cy="1219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gency FB" pitchFamily="34" charset="0"/>
              </a:rPr>
              <a:t>Kimia </a:t>
            </a:r>
            <a:r>
              <a:rPr lang="en-US" sz="7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gency FB" pitchFamily="34" charset="0"/>
              </a:rPr>
              <a:t>organike</a:t>
            </a:r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gency FB" pitchFamily="34" charset="0"/>
              </a:rPr>
              <a:t> 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gency FB" pitchFamily="34" charset="0"/>
            </a:endParaRPr>
          </a:p>
        </p:txBody>
      </p:sp>
      <p:pic>
        <p:nvPicPr>
          <p:cNvPr id="34818" name="Picture 2" descr="http://p1.pichost.me/i/65/18964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05000" cy="1219200"/>
          </a:xfrm>
          <a:prstGeom prst="rect">
            <a:avLst/>
          </a:prstGeom>
          <a:noFill/>
        </p:spPr>
      </p:pic>
      <p:pic>
        <p:nvPicPr>
          <p:cNvPr id="34820" name="Picture 4" descr="http://static6.depositphotos.com/1004583/539/v/950/depositphotos_5392634-Vector-chemical-formul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79105" y="0"/>
            <a:ext cx="1864895" cy="1219200"/>
          </a:xfrm>
          <a:prstGeom prst="rect">
            <a:avLst/>
          </a:prstGeom>
          <a:noFill/>
        </p:spPr>
      </p:pic>
      <p:pic>
        <p:nvPicPr>
          <p:cNvPr id="7" name="Çka është kimia organike_(360p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0" y="1219200"/>
            <a:ext cx="9144000" cy="56388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274638"/>
            <a:ext cx="41910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7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Izomeria</a:t>
            </a:r>
            <a:r>
              <a:rPr lang="en-US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en-US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971800"/>
            <a:ext cx="9144000" cy="2133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err="1" smtClean="0"/>
              <a:t>Dukuria</a:t>
            </a:r>
            <a:r>
              <a:rPr lang="en-US" sz="2400" dirty="0" smtClean="0"/>
              <a:t> </a:t>
            </a:r>
            <a:r>
              <a:rPr lang="en-US" sz="2400" dirty="0" err="1" smtClean="0"/>
              <a:t>kur</a:t>
            </a:r>
            <a:r>
              <a:rPr lang="en-US" sz="2400" dirty="0" smtClean="0"/>
              <a:t> </a:t>
            </a:r>
            <a:r>
              <a:rPr lang="en-US" sz="2400" dirty="0" err="1" smtClean="0"/>
              <a:t>substancat</a:t>
            </a:r>
            <a:r>
              <a:rPr lang="en-US" sz="2400" dirty="0" smtClean="0"/>
              <a:t> e </a:t>
            </a:r>
            <a:r>
              <a:rPr lang="en-US" sz="2400" dirty="0" err="1" smtClean="0"/>
              <a:t>ndryshme</a:t>
            </a:r>
            <a:r>
              <a:rPr lang="en-US" sz="2400" dirty="0" smtClean="0"/>
              <a:t> </a:t>
            </a:r>
            <a:r>
              <a:rPr lang="en-US" sz="2400" dirty="0" err="1" smtClean="0"/>
              <a:t>kane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njejten</a:t>
            </a:r>
            <a:r>
              <a:rPr lang="en-US" sz="2400" dirty="0" smtClean="0"/>
              <a:t> </a:t>
            </a:r>
            <a:r>
              <a:rPr lang="en-US" sz="2400" dirty="0" err="1" smtClean="0"/>
              <a:t>formule</a:t>
            </a:r>
            <a:r>
              <a:rPr lang="en-US" sz="2400" dirty="0" smtClean="0"/>
              <a:t> </a:t>
            </a:r>
            <a:r>
              <a:rPr lang="en-US" sz="2400" dirty="0" err="1" smtClean="0"/>
              <a:t>molekulare,por</a:t>
            </a:r>
            <a:r>
              <a:rPr lang="en-US" sz="2400" dirty="0" smtClean="0"/>
              <a:t> </a:t>
            </a:r>
            <a:r>
              <a:rPr lang="en-US" sz="2400" dirty="0" err="1" smtClean="0"/>
              <a:t>forme</a:t>
            </a:r>
            <a:r>
              <a:rPr lang="en-US" sz="2400" dirty="0" smtClean="0"/>
              <a:t> </a:t>
            </a:r>
            <a:r>
              <a:rPr lang="en-US" sz="2400" dirty="0" err="1" smtClean="0"/>
              <a:t>strukturore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ndryshme</a:t>
            </a:r>
            <a:r>
              <a:rPr lang="en-US" sz="2400" smtClean="0"/>
              <a:t> quhet</a:t>
            </a:r>
            <a:r>
              <a:rPr lang="en-US" sz="2400" dirty="0" smtClean="0"/>
              <a:t> </a:t>
            </a:r>
            <a:r>
              <a:rPr lang="en-US" sz="2400" dirty="0" err="1" smtClean="0"/>
              <a:t>izomeri</a:t>
            </a:r>
            <a:r>
              <a:rPr lang="en-US" sz="2400" dirty="0" smtClean="0"/>
              <a:t>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dirty="0" err="1" smtClean="0"/>
              <a:t>Tek</a:t>
            </a:r>
            <a:r>
              <a:rPr lang="en-US" sz="2400" dirty="0" smtClean="0"/>
              <a:t> alkanet </a:t>
            </a:r>
            <a:r>
              <a:rPr lang="en-US" sz="2400" dirty="0" err="1" smtClean="0"/>
              <a:t>dukuria</a:t>
            </a:r>
            <a:r>
              <a:rPr lang="en-US" sz="2400" dirty="0" smtClean="0"/>
              <a:t> e </a:t>
            </a:r>
            <a:r>
              <a:rPr lang="en-US" sz="2400" dirty="0" err="1" smtClean="0"/>
              <a:t>izomerise</a:t>
            </a:r>
            <a:r>
              <a:rPr lang="en-US" sz="2400" dirty="0" smtClean="0"/>
              <a:t> </a:t>
            </a:r>
            <a:r>
              <a:rPr lang="en-US" sz="2400" dirty="0" err="1" smtClean="0"/>
              <a:t>shfaqet</a:t>
            </a:r>
            <a:r>
              <a:rPr lang="en-US" sz="2400" dirty="0" smtClean="0"/>
              <a:t> </a:t>
            </a:r>
            <a:r>
              <a:rPr lang="en-US" sz="2400" dirty="0" err="1" smtClean="0"/>
              <a:t>kur</a:t>
            </a:r>
            <a:r>
              <a:rPr lang="en-US" sz="2400" dirty="0" smtClean="0"/>
              <a:t> </a:t>
            </a:r>
            <a:r>
              <a:rPr lang="en-US" sz="2400" dirty="0" err="1" smtClean="0"/>
              <a:t>numri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atomeve</a:t>
            </a:r>
            <a:r>
              <a:rPr lang="en-US" sz="2400" dirty="0" smtClean="0"/>
              <a:t> </a:t>
            </a:r>
            <a:r>
              <a:rPr lang="en-US" sz="2400" dirty="0" err="1" smtClean="0"/>
              <a:t>karbon</a:t>
            </a:r>
            <a:r>
              <a:rPr lang="en-US" sz="2400" dirty="0" smtClean="0"/>
              <a:t> </a:t>
            </a:r>
            <a:r>
              <a:rPr lang="en-US" sz="2400" dirty="0" err="1" smtClean="0"/>
              <a:t>eshte</a:t>
            </a:r>
            <a:r>
              <a:rPr lang="en-US" sz="2400" dirty="0" smtClean="0"/>
              <a:t> me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madh</a:t>
            </a:r>
            <a:r>
              <a:rPr lang="en-US" sz="2400" dirty="0" smtClean="0"/>
              <a:t> se </a:t>
            </a:r>
            <a:r>
              <a:rPr lang="en-US" sz="2400" dirty="0" err="1" smtClean="0"/>
              <a:t>tre.Alkanet</a:t>
            </a:r>
            <a:r>
              <a:rPr lang="en-US" sz="2400" dirty="0" smtClean="0"/>
              <a:t> </a:t>
            </a:r>
            <a:r>
              <a:rPr lang="en-US" sz="2400" dirty="0" err="1" smtClean="0"/>
              <a:t>kane</a:t>
            </a:r>
            <a:r>
              <a:rPr lang="en-US" sz="2400" dirty="0" smtClean="0"/>
              <a:t>  </a:t>
            </a:r>
            <a:r>
              <a:rPr lang="en-US" sz="2400" dirty="0" err="1" smtClean="0"/>
              <a:t>izomeri</a:t>
            </a:r>
            <a:r>
              <a:rPr lang="en-US" sz="2400" dirty="0" smtClean="0"/>
              <a:t> </a:t>
            </a:r>
            <a:r>
              <a:rPr lang="en-US" sz="2400" dirty="0" err="1" smtClean="0"/>
              <a:t>vargu</a:t>
            </a:r>
            <a:r>
              <a:rPr lang="en-US" sz="2400" dirty="0" smtClean="0"/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5227637"/>
            <a:ext cx="4038600" cy="16303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err="1" smtClean="0"/>
              <a:t>Alkenet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alkinet</a:t>
            </a:r>
            <a:r>
              <a:rPr lang="en-US" dirty="0" smtClean="0"/>
              <a:t> </a:t>
            </a:r>
            <a:r>
              <a:rPr lang="en-US" dirty="0" err="1" smtClean="0"/>
              <a:t>kane</a:t>
            </a:r>
            <a:r>
              <a:rPr lang="en-US" dirty="0" smtClean="0"/>
              <a:t> </a:t>
            </a:r>
            <a:r>
              <a:rPr lang="en-US" dirty="0" err="1" smtClean="0"/>
              <a:t>izomeri</a:t>
            </a:r>
            <a:r>
              <a:rPr lang="en-US" dirty="0" smtClean="0"/>
              <a:t> </a:t>
            </a:r>
            <a:r>
              <a:rPr lang="en-US" dirty="0" err="1" smtClean="0"/>
              <a:t>vargu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pozicioni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52400"/>
            <a:ext cx="8534400" cy="1066800"/>
          </a:xfrm>
          <a:solidFill>
            <a:schemeClr val="bg2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      </a:t>
            </a:r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Djegia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e </a:t>
            </a:r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alkaneve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5362" name="Picture 2" descr="http://assets.inhabitat.com/wp-content/blogs.dir/1/files/2012/05/Us-researchers-extract-fuel-from-methane-hydrate-alaska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2026043" cy="1352551"/>
          </a:xfrm>
          <a:prstGeom prst="rect">
            <a:avLst/>
          </a:prstGeom>
          <a:noFill/>
        </p:spPr>
      </p:pic>
      <p:pic>
        <p:nvPicPr>
          <p:cNvPr id="6" name="Djegia e alkaneve_(360p)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1447800"/>
            <a:ext cx="9144000" cy="4952999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en-US" sz="4800" dirty="0" smtClean="0"/>
              <a:t>              </a:t>
            </a:r>
            <a:r>
              <a:rPr lang="en-US" sz="4800" dirty="0" err="1" smtClean="0"/>
              <a:t>Hidrokarburet</a:t>
            </a:r>
            <a:r>
              <a:rPr lang="en-US" sz="4800" dirty="0" smtClean="0"/>
              <a:t> </a:t>
            </a:r>
            <a:r>
              <a:rPr lang="en-US" sz="4800" dirty="0" err="1" smtClean="0"/>
              <a:t>aromatike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9144000" cy="3048000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sz="9600" dirty="0" smtClean="0"/>
              <a:t>      </a:t>
            </a:r>
            <a:r>
              <a:rPr lang="en-US" sz="9600" dirty="0" err="1" smtClean="0"/>
              <a:t>Hidrokarburet</a:t>
            </a:r>
            <a:r>
              <a:rPr lang="en-US" sz="9600" dirty="0" smtClean="0"/>
              <a:t> </a:t>
            </a:r>
            <a:r>
              <a:rPr lang="en-US" sz="9600" dirty="0" err="1" smtClean="0"/>
              <a:t>aromatike</a:t>
            </a:r>
            <a:r>
              <a:rPr lang="en-US" sz="9600" dirty="0" smtClean="0"/>
              <a:t> </a:t>
            </a:r>
            <a:r>
              <a:rPr lang="en-US" sz="9600" dirty="0" err="1" smtClean="0"/>
              <a:t>jane</a:t>
            </a:r>
            <a:r>
              <a:rPr lang="en-US" sz="9600" dirty="0" smtClean="0"/>
              <a:t> </a:t>
            </a:r>
            <a:r>
              <a:rPr lang="en-US" sz="9600" dirty="0" err="1" smtClean="0"/>
              <a:t>perberje</a:t>
            </a:r>
            <a:r>
              <a:rPr lang="en-US" sz="9600" dirty="0" smtClean="0"/>
              <a:t> </a:t>
            </a:r>
            <a:r>
              <a:rPr lang="en-US" sz="9600" dirty="0" err="1" smtClean="0"/>
              <a:t>ciklike.Formula</a:t>
            </a:r>
            <a:r>
              <a:rPr lang="en-US" sz="9600" dirty="0" smtClean="0"/>
              <a:t> e </a:t>
            </a:r>
            <a:r>
              <a:rPr lang="en-US" sz="9600" dirty="0" err="1" smtClean="0"/>
              <a:t>pergjithshme</a:t>
            </a:r>
            <a:r>
              <a:rPr lang="en-US" sz="9600" dirty="0" smtClean="0"/>
              <a:t> e </a:t>
            </a:r>
            <a:r>
              <a:rPr lang="en-US" sz="9600" dirty="0" err="1" smtClean="0"/>
              <a:t>areneve</a:t>
            </a:r>
            <a:r>
              <a:rPr lang="en-US" sz="9600" dirty="0" smtClean="0"/>
              <a:t> </a:t>
            </a:r>
            <a:r>
              <a:rPr lang="en-US" sz="9600" dirty="0" err="1" smtClean="0"/>
              <a:t>monociklike</a:t>
            </a:r>
            <a:r>
              <a:rPr lang="en-US" sz="9600" dirty="0" smtClean="0"/>
              <a:t> </a:t>
            </a:r>
            <a:r>
              <a:rPr lang="en-US" sz="9600" dirty="0" err="1" smtClean="0"/>
              <a:t>eshte</a:t>
            </a:r>
            <a:r>
              <a:rPr lang="en-US" sz="9600" dirty="0" smtClean="0"/>
              <a:t> CnH2n-6.Perfaqesuesi me </a:t>
            </a:r>
            <a:r>
              <a:rPr lang="en-US" sz="9600" dirty="0" err="1" smtClean="0"/>
              <a:t>i</a:t>
            </a:r>
            <a:r>
              <a:rPr lang="en-US" sz="9600" dirty="0" smtClean="0"/>
              <a:t> </a:t>
            </a:r>
            <a:r>
              <a:rPr lang="en-US" sz="9600" dirty="0" err="1" smtClean="0"/>
              <a:t>thjeshte</a:t>
            </a:r>
            <a:r>
              <a:rPr lang="en-US" sz="9600" dirty="0" smtClean="0"/>
              <a:t> </a:t>
            </a:r>
            <a:r>
              <a:rPr lang="en-US" sz="9600" dirty="0" err="1" smtClean="0"/>
              <a:t>eshte</a:t>
            </a:r>
            <a:r>
              <a:rPr lang="en-US" sz="9600" dirty="0" smtClean="0"/>
              <a:t> </a:t>
            </a:r>
            <a:r>
              <a:rPr lang="en-US" sz="9600" dirty="0" err="1" smtClean="0"/>
              <a:t>benzeni</a:t>
            </a:r>
            <a:r>
              <a:rPr lang="en-US" sz="9600" dirty="0" smtClean="0"/>
              <a:t> me </a:t>
            </a:r>
            <a:r>
              <a:rPr lang="en-US" sz="9600" dirty="0" err="1" smtClean="0"/>
              <a:t>formule</a:t>
            </a:r>
            <a:r>
              <a:rPr lang="en-US" sz="9600" dirty="0" smtClean="0"/>
              <a:t> </a:t>
            </a:r>
            <a:r>
              <a:rPr lang="en-US" sz="9600" dirty="0" err="1" smtClean="0"/>
              <a:t>molekulare</a:t>
            </a:r>
            <a:r>
              <a:rPr lang="en-US" sz="9600" dirty="0" smtClean="0"/>
              <a:t> C6H6.Ne </a:t>
            </a:r>
            <a:r>
              <a:rPr lang="en-US" sz="9600" dirty="0" err="1" smtClean="0"/>
              <a:t>keto</a:t>
            </a:r>
            <a:r>
              <a:rPr lang="en-US" sz="9600" dirty="0" smtClean="0"/>
              <a:t> </a:t>
            </a:r>
            <a:r>
              <a:rPr lang="en-US" sz="9600" dirty="0" err="1" smtClean="0"/>
              <a:t>dy</a:t>
            </a:r>
            <a:r>
              <a:rPr lang="en-US" sz="9600" dirty="0" smtClean="0"/>
              <a:t> </a:t>
            </a:r>
            <a:r>
              <a:rPr lang="en-US" sz="9600" dirty="0" err="1" smtClean="0"/>
              <a:t>struktura</a:t>
            </a:r>
            <a:r>
              <a:rPr lang="en-US" sz="9600" dirty="0" smtClean="0"/>
              <a:t> </a:t>
            </a:r>
            <a:r>
              <a:rPr lang="en-US" sz="9600" dirty="0" err="1" smtClean="0"/>
              <a:t>lidhjet</a:t>
            </a:r>
            <a:r>
              <a:rPr lang="en-US" sz="9600" dirty="0" smtClean="0"/>
              <a:t> </a:t>
            </a:r>
            <a:r>
              <a:rPr lang="en-US" sz="9600" dirty="0" err="1" smtClean="0"/>
              <a:t>dyfishe</a:t>
            </a:r>
            <a:r>
              <a:rPr lang="en-US" sz="9600" dirty="0" smtClean="0"/>
              <a:t>  </a:t>
            </a:r>
            <a:r>
              <a:rPr lang="en-US" sz="9600" dirty="0" err="1" smtClean="0"/>
              <a:t>jane</a:t>
            </a:r>
            <a:r>
              <a:rPr lang="en-US" sz="9600" dirty="0" smtClean="0"/>
              <a:t> </a:t>
            </a:r>
            <a:r>
              <a:rPr lang="en-US" sz="9600" dirty="0" err="1" smtClean="0"/>
              <a:t>te</a:t>
            </a:r>
            <a:r>
              <a:rPr lang="en-US" sz="9600" dirty="0" smtClean="0"/>
              <a:t> </a:t>
            </a:r>
            <a:r>
              <a:rPr lang="en-US" sz="9600" dirty="0" err="1" smtClean="0"/>
              <a:t>vendosura</a:t>
            </a:r>
            <a:r>
              <a:rPr lang="en-US" sz="9600" dirty="0" smtClean="0"/>
              <a:t> ne </a:t>
            </a:r>
            <a:r>
              <a:rPr lang="en-US" sz="9600" dirty="0" err="1" smtClean="0"/>
              <a:t>pozicione</a:t>
            </a:r>
            <a:r>
              <a:rPr lang="en-US" sz="9600" dirty="0" smtClean="0"/>
              <a:t> </a:t>
            </a:r>
            <a:r>
              <a:rPr lang="en-US" sz="9600" dirty="0" err="1" smtClean="0"/>
              <a:t>te</a:t>
            </a:r>
            <a:r>
              <a:rPr lang="en-US" sz="9600" dirty="0" smtClean="0"/>
              <a:t> </a:t>
            </a:r>
            <a:r>
              <a:rPr lang="en-US" sz="9600" dirty="0" err="1" smtClean="0"/>
              <a:t>ndryshme.Ne</a:t>
            </a:r>
            <a:r>
              <a:rPr lang="en-US" sz="9600" dirty="0" smtClean="0"/>
              <a:t> </a:t>
            </a:r>
            <a:r>
              <a:rPr lang="en-US" sz="9600" dirty="0" err="1" smtClean="0"/>
              <a:t>molekulen</a:t>
            </a:r>
            <a:r>
              <a:rPr lang="en-US" sz="9600" dirty="0" smtClean="0"/>
              <a:t> e </a:t>
            </a:r>
            <a:r>
              <a:rPr lang="en-US" sz="9600" dirty="0" err="1" smtClean="0"/>
              <a:t>benzenit</a:t>
            </a:r>
            <a:r>
              <a:rPr lang="en-US" sz="9600" dirty="0" smtClean="0"/>
              <a:t> </a:t>
            </a:r>
            <a:r>
              <a:rPr lang="en-US" sz="9600" dirty="0" err="1" smtClean="0"/>
              <a:t>raporti</a:t>
            </a:r>
            <a:r>
              <a:rPr lang="en-US" sz="9600" dirty="0" smtClean="0"/>
              <a:t> </a:t>
            </a:r>
            <a:r>
              <a:rPr lang="en-US" sz="9600" dirty="0" err="1" smtClean="0"/>
              <a:t>i</a:t>
            </a:r>
            <a:r>
              <a:rPr lang="en-US" sz="9600" dirty="0" smtClean="0"/>
              <a:t> </a:t>
            </a:r>
            <a:r>
              <a:rPr lang="en-US" sz="9600" dirty="0" err="1" smtClean="0"/>
              <a:t>atome</a:t>
            </a:r>
            <a:r>
              <a:rPr lang="en-US" sz="9600" dirty="0" smtClean="0"/>
              <a:t> </a:t>
            </a:r>
            <a:r>
              <a:rPr lang="en-US" sz="9600" dirty="0" err="1" smtClean="0"/>
              <a:t>karbon</a:t>
            </a:r>
            <a:r>
              <a:rPr lang="en-US" sz="9600" dirty="0" smtClean="0"/>
              <a:t> </a:t>
            </a:r>
            <a:r>
              <a:rPr lang="en-US" sz="9600" dirty="0" err="1" smtClean="0"/>
              <a:t>dhe</a:t>
            </a:r>
            <a:r>
              <a:rPr lang="en-US" sz="9600" dirty="0" smtClean="0"/>
              <a:t> </a:t>
            </a:r>
          </a:p>
          <a:p>
            <a:pPr>
              <a:buNone/>
            </a:pPr>
            <a:r>
              <a:rPr lang="en-US" sz="9600" dirty="0" smtClean="0"/>
              <a:t>       </a:t>
            </a:r>
            <a:r>
              <a:rPr lang="en-US" sz="9600" dirty="0" err="1" smtClean="0"/>
              <a:t>hidrogjen</a:t>
            </a:r>
            <a:r>
              <a:rPr lang="en-US" sz="9600" dirty="0" smtClean="0"/>
              <a:t> C:H </a:t>
            </a:r>
            <a:r>
              <a:rPr lang="en-US" sz="9600" dirty="0" err="1" smtClean="0"/>
              <a:t>eshte</a:t>
            </a:r>
            <a:r>
              <a:rPr lang="en-US" sz="9600" dirty="0" smtClean="0"/>
              <a:t> 1 me 1.Per </a:t>
            </a:r>
            <a:r>
              <a:rPr lang="en-US" sz="9600" dirty="0" err="1" smtClean="0"/>
              <a:t>shkak</a:t>
            </a:r>
            <a:r>
              <a:rPr lang="en-US" sz="9600" dirty="0" smtClean="0"/>
              <a:t> </a:t>
            </a:r>
            <a:r>
              <a:rPr lang="en-US" sz="9600" dirty="0" err="1" smtClean="0"/>
              <a:t>te</a:t>
            </a:r>
            <a:r>
              <a:rPr lang="en-US" sz="9600" dirty="0" smtClean="0"/>
              <a:t> </a:t>
            </a:r>
            <a:r>
              <a:rPr lang="en-US" sz="9600" dirty="0" err="1" smtClean="0"/>
              <a:t>lidhjeve</a:t>
            </a:r>
            <a:r>
              <a:rPr lang="en-US" sz="9600" dirty="0" smtClean="0"/>
              <a:t>  </a:t>
            </a:r>
            <a:r>
              <a:rPr lang="en-US" sz="9600" dirty="0" err="1" smtClean="0"/>
              <a:t>dyfishe</a:t>
            </a:r>
            <a:r>
              <a:rPr lang="en-US" sz="9600" dirty="0" smtClean="0"/>
              <a:t> </a:t>
            </a:r>
            <a:r>
              <a:rPr lang="en-US" sz="9600" dirty="0" err="1" smtClean="0"/>
              <a:t>benzeni</a:t>
            </a:r>
            <a:r>
              <a:rPr lang="en-US" sz="9600" dirty="0" smtClean="0"/>
              <a:t> ne </a:t>
            </a:r>
            <a:r>
              <a:rPr lang="en-US" sz="9600" dirty="0" err="1" smtClean="0"/>
              <a:t>reaksionet</a:t>
            </a:r>
            <a:r>
              <a:rPr lang="en-US" sz="9600" dirty="0" smtClean="0"/>
              <a:t> </a:t>
            </a:r>
            <a:r>
              <a:rPr lang="en-US" sz="9600" dirty="0" err="1" smtClean="0"/>
              <a:t>kimike</a:t>
            </a:r>
            <a:r>
              <a:rPr lang="en-US" sz="9600" dirty="0" smtClean="0"/>
              <a:t> </a:t>
            </a:r>
            <a:r>
              <a:rPr lang="en-US" sz="9600" dirty="0" err="1" smtClean="0"/>
              <a:t>nuk</a:t>
            </a:r>
            <a:r>
              <a:rPr lang="en-US" sz="9600" dirty="0" smtClean="0"/>
              <a:t> </a:t>
            </a:r>
            <a:r>
              <a:rPr lang="en-US" sz="9600" dirty="0" err="1" smtClean="0"/>
              <a:t>sillet</a:t>
            </a:r>
            <a:r>
              <a:rPr lang="en-US" sz="9600" dirty="0" smtClean="0"/>
              <a:t> </a:t>
            </a:r>
            <a:r>
              <a:rPr lang="en-US" sz="9600" dirty="0" err="1" smtClean="0"/>
              <a:t>si</a:t>
            </a:r>
            <a:r>
              <a:rPr lang="en-US" sz="9600" dirty="0" smtClean="0"/>
              <a:t>  </a:t>
            </a:r>
            <a:r>
              <a:rPr lang="en-US" sz="9600" dirty="0" err="1" smtClean="0"/>
              <a:t>hidrokarbur</a:t>
            </a:r>
            <a:r>
              <a:rPr lang="en-US" sz="9600" dirty="0" smtClean="0"/>
              <a:t> </a:t>
            </a:r>
            <a:r>
              <a:rPr lang="en-US" sz="9600" dirty="0" err="1" smtClean="0"/>
              <a:t>i</a:t>
            </a:r>
            <a:r>
              <a:rPr lang="en-US" sz="9600" dirty="0" smtClean="0"/>
              <a:t> </a:t>
            </a:r>
            <a:r>
              <a:rPr lang="en-US" sz="9600" dirty="0" err="1" smtClean="0"/>
              <a:t>pangopur.Ai</a:t>
            </a:r>
            <a:r>
              <a:rPr lang="en-US" sz="9600" dirty="0" smtClean="0"/>
              <a:t> </a:t>
            </a:r>
            <a:r>
              <a:rPr lang="en-US" sz="9600" dirty="0" err="1" smtClean="0"/>
              <a:t>jep</a:t>
            </a:r>
            <a:r>
              <a:rPr lang="en-US" sz="9600" dirty="0" smtClean="0"/>
              <a:t> me </a:t>
            </a:r>
            <a:r>
              <a:rPr lang="en-US" sz="9600" dirty="0" err="1" smtClean="0"/>
              <a:t>perparesi</a:t>
            </a:r>
            <a:r>
              <a:rPr lang="en-US" sz="9600" dirty="0" smtClean="0"/>
              <a:t> </a:t>
            </a:r>
            <a:r>
              <a:rPr lang="en-US" sz="9600" dirty="0" err="1" smtClean="0"/>
              <a:t>reaksione</a:t>
            </a:r>
            <a:r>
              <a:rPr lang="en-US" sz="9600" dirty="0" smtClean="0"/>
              <a:t> </a:t>
            </a:r>
            <a:r>
              <a:rPr lang="en-US" sz="9600" dirty="0" err="1" smtClean="0"/>
              <a:t>zevendesimi</a:t>
            </a:r>
            <a:r>
              <a:rPr lang="en-US" sz="9600" dirty="0" smtClean="0"/>
              <a:t>.</a:t>
            </a:r>
          </a:p>
          <a:p>
            <a:pPr>
              <a:buNone/>
            </a:pPr>
            <a:endParaRPr lang="en-US" sz="3100" dirty="0" smtClean="0"/>
          </a:p>
          <a:p>
            <a:pPr>
              <a:buNone/>
            </a:pPr>
            <a:r>
              <a:rPr lang="en-US" sz="3100" dirty="0" smtClean="0"/>
              <a:t>       </a:t>
            </a:r>
          </a:p>
          <a:p>
            <a:pPr>
              <a:buNone/>
            </a:pPr>
            <a:r>
              <a:rPr lang="en-US" sz="3100" dirty="0" smtClean="0"/>
              <a:t>       </a:t>
            </a:r>
          </a:p>
          <a:p>
            <a:pPr>
              <a:buNone/>
            </a:pPr>
            <a:r>
              <a:rPr lang="en-US" sz="2000" dirty="0" smtClean="0"/>
              <a:t>       </a:t>
            </a:r>
            <a:endParaRPr lang="en-US" sz="1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9800" y="5410200"/>
            <a:ext cx="3505200" cy="1447800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sz="8000" dirty="0" smtClean="0"/>
              <a:t>Po </a:t>
            </a:r>
            <a:r>
              <a:rPr lang="en-US" sz="8000" dirty="0" err="1" smtClean="0"/>
              <a:t>te</a:t>
            </a:r>
            <a:r>
              <a:rPr lang="en-US" sz="8000" dirty="0" smtClean="0"/>
              <a:t> </a:t>
            </a:r>
            <a:r>
              <a:rPr lang="en-US" sz="8000" dirty="0" err="1" smtClean="0"/>
              <a:t>heqim</a:t>
            </a:r>
            <a:r>
              <a:rPr lang="en-US" sz="8000" dirty="0" smtClean="0"/>
              <a:t> </a:t>
            </a:r>
            <a:r>
              <a:rPr lang="en-US" sz="8000" dirty="0" err="1" smtClean="0"/>
              <a:t>nje</a:t>
            </a:r>
            <a:r>
              <a:rPr lang="en-US" sz="8000" dirty="0" smtClean="0"/>
              <a:t> </a:t>
            </a:r>
            <a:r>
              <a:rPr lang="en-US" sz="8000" dirty="0" err="1" smtClean="0"/>
              <a:t>hidrogjen</a:t>
            </a:r>
            <a:r>
              <a:rPr lang="en-US" sz="8000" dirty="0" smtClean="0"/>
              <a:t> </a:t>
            </a:r>
            <a:r>
              <a:rPr lang="en-US" sz="8000" dirty="0" err="1" smtClean="0"/>
              <a:t>nga</a:t>
            </a:r>
            <a:r>
              <a:rPr lang="en-US" sz="8000" dirty="0" smtClean="0"/>
              <a:t> </a:t>
            </a:r>
            <a:r>
              <a:rPr lang="en-US" sz="8000" dirty="0" err="1" smtClean="0"/>
              <a:t>benzeni,radikali</a:t>
            </a:r>
            <a:r>
              <a:rPr lang="en-US" sz="8000" dirty="0" smtClean="0"/>
              <a:t> </a:t>
            </a:r>
            <a:r>
              <a:rPr lang="en-US" sz="8000" dirty="0" err="1" smtClean="0"/>
              <a:t>qe</a:t>
            </a:r>
            <a:r>
              <a:rPr lang="en-US" sz="8000" dirty="0" smtClean="0"/>
              <a:t> </a:t>
            </a:r>
            <a:r>
              <a:rPr lang="en-US" sz="8000" dirty="0" err="1" smtClean="0"/>
              <a:t>formohet</a:t>
            </a:r>
            <a:r>
              <a:rPr lang="en-US" sz="8000" dirty="0" smtClean="0"/>
              <a:t> </a:t>
            </a:r>
            <a:r>
              <a:rPr lang="en-US" sz="8000" dirty="0" err="1" smtClean="0"/>
              <a:t>quhet</a:t>
            </a:r>
            <a:r>
              <a:rPr lang="en-US" sz="8000" dirty="0" smtClean="0"/>
              <a:t> </a:t>
            </a:r>
            <a:r>
              <a:rPr lang="en-US" sz="8000" dirty="0" err="1" smtClean="0"/>
              <a:t>radikal</a:t>
            </a:r>
            <a:r>
              <a:rPr lang="en-US" sz="8000" dirty="0" smtClean="0"/>
              <a:t> </a:t>
            </a:r>
            <a:r>
              <a:rPr lang="en-US" sz="8000" dirty="0" err="1" smtClean="0"/>
              <a:t>fenil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1026" name="Picture 2" descr="C:\Users\xhesi\Desktop\kimi\Benze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1400" y="5041900"/>
            <a:ext cx="3022600" cy="1816100"/>
          </a:xfrm>
          <a:prstGeom prst="rect">
            <a:avLst/>
          </a:prstGeom>
          <a:noFill/>
        </p:spPr>
      </p:pic>
      <p:pic>
        <p:nvPicPr>
          <p:cNvPr id="14337" name="Picture 1" descr="C:\Users\xhesi\Desktop\kimi\IOC4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28600"/>
            <a:ext cx="1962955" cy="1143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         </a:t>
            </a:r>
            <a:r>
              <a:rPr lang="en-US" sz="6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Homologet</a:t>
            </a:r>
            <a:r>
              <a:rPr lang="en-US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e </a:t>
            </a:r>
            <a:r>
              <a:rPr lang="en-US" sz="6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benzenit</a:t>
            </a:r>
            <a:endParaRPr lang="en-US" sz="6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8991600" cy="4876800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400" dirty="0" err="1" smtClean="0"/>
              <a:t>Homologet</a:t>
            </a:r>
            <a:r>
              <a:rPr lang="en-US" sz="2400" dirty="0" smtClean="0"/>
              <a:t> e </a:t>
            </a:r>
            <a:r>
              <a:rPr lang="en-US" sz="2400" dirty="0" err="1" smtClean="0"/>
              <a:t>benzenit</a:t>
            </a:r>
            <a:r>
              <a:rPr lang="en-US" sz="2400" dirty="0" smtClean="0"/>
              <a:t> </a:t>
            </a:r>
            <a:r>
              <a:rPr lang="en-US" sz="2400" dirty="0" err="1" smtClean="0"/>
              <a:t>formohen</a:t>
            </a:r>
            <a:r>
              <a:rPr lang="en-US" sz="2400" dirty="0" smtClean="0"/>
              <a:t> duke </a:t>
            </a:r>
            <a:r>
              <a:rPr lang="en-US" sz="2400" dirty="0" err="1" smtClean="0"/>
              <a:t>zevendesuar</a:t>
            </a:r>
            <a:r>
              <a:rPr lang="en-US" sz="2400" dirty="0" smtClean="0"/>
              <a:t> </a:t>
            </a:r>
            <a:r>
              <a:rPr lang="en-US" sz="2400" dirty="0" err="1" smtClean="0"/>
              <a:t>atome</a:t>
            </a:r>
            <a:r>
              <a:rPr lang="en-US" sz="2400" dirty="0" smtClean="0"/>
              <a:t> </a:t>
            </a:r>
            <a:r>
              <a:rPr lang="en-US" sz="2400" dirty="0" err="1" smtClean="0"/>
              <a:t>hidrogjen</a:t>
            </a:r>
            <a:r>
              <a:rPr lang="en-US" sz="2400" dirty="0" smtClean="0"/>
              <a:t> me </a:t>
            </a:r>
            <a:r>
              <a:rPr lang="en-US" sz="2400" dirty="0" err="1" smtClean="0"/>
              <a:t>radikale</a:t>
            </a:r>
            <a:r>
              <a:rPr lang="en-US" sz="2400" dirty="0" smtClean="0"/>
              <a:t> </a:t>
            </a:r>
            <a:r>
              <a:rPr lang="en-US" sz="2400" dirty="0" err="1" smtClean="0"/>
              <a:t>alkilike</a:t>
            </a:r>
            <a:r>
              <a:rPr lang="en-US" sz="24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Per </a:t>
            </a:r>
            <a:r>
              <a:rPr lang="en-US" sz="2400" dirty="0" err="1" smtClean="0"/>
              <a:t>emertimin</a:t>
            </a:r>
            <a:r>
              <a:rPr lang="en-US" sz="2400" dirty="0" smtClean="0"/>
              <a:t> e </a:t>
            </a:r>
            <a:r>
              <a:rPr lang="en-US" sz="2400" dirty="0" err="1" smtClean="0"/>
              <a:t>homogeve</a:t>
            </a:r>
            <a:r>
              <a:rPr lang="en-US" sz="2400" dirty="0" smtClean="0"/>
              <a:t> </a:t>
            </a:r>
            <a:r>
              <a:rPr lang="en-US" sz="2400" dirty="0" err="1" smtClean="0"/>
              <a:t>perdoren</a:t>
            </a:r>
            <a:r>
              <a:rPr lang="en-US" sz="2400" dirty="0" smtClean="0"/>
              <a:t> </a:t>
            </a:r>
            <a:r>
              <a:rPr lang="en-US" sz="2400" dirty="0" err="1" smtClean="0"/>
              <a:t>disa</a:t>
            </a:r>
            <a:r>
              <a:rPr lang="en-US" sz="2400" dirty="0" smtClean="0"/>
              <a:t> </a:t>
            </a:r>
            <a:r>
              <a:rPr lang="en-US" sz="2400" dirty="0" err="1" smtClean="0"/>
              <a:t>rregulla</a:t>
            </a:r>
            <a:r>
              <a:rPr lang="en-US" sz="2400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1.Percaktohet </a:t>
            </a:r>
            <a:r>
              <a:rPr lang="en-US" sz="2400" dirty="0" err="1" smtClean="0"/>
              <a:t>pozicioni</a:t>
            </a:r>
            <a:r>
              <a:rPr lang="en-US" sz="2400" dirty="0" smtClean="0"/>
              <a:t> </a:t>
            </a:r>
            <a:r>
              <a:rPr lang="en-US" sz="2400" dirty="0" err="1" smtClean="0"/>
              <a:t>ku</a:t>
            </a:r>
            <a:r>
              <a:rPr lang="en-US" sz="2400" dirty="0" smtClean="0"/>
              <a:t> </a:t>
            </a:r>
            <a:r>
              <a:rPr lang="en-US" sz="2400" dirty="0" err="1" smtClean="0"/>
              <a:t>zevendesohen</a:t>
            </a:r>
            <a:r>
              <a:rPr lang="en-US" sz="2400" dirty="0" smtClean="0"/>
              <a:t> </a:t>
            </a:r>
            <a:r>
              <a:rPr lang="en-US" sz="2400" dirty="0" err="1" smtClean="0"/>
              <a:t>radikalet</a:t>
            </a:r>
            <a:r>
              <a:rPr lang="en-US" sz="2400" dirty="0" smtClean="0"/>
              <a:t> </a:t>
            </a:r>
            <a:r>
              <a:rPr lang="en-US" sz="2400" dirty="0" err="1" smtClean="0"/>
              <a:t>alkilike</a:t>
            </a:r>
            <a:r>
              <a:rPr lang="en-US" sz="24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2.Kur ka </a:t>
            </a:r>
            <a:r>
              <a:rPr lang="en-US" sz="2400" dirty="0" err="1" smtClean="0"/>
              <a:t>vetem</a:t>
            </a:r>
            <a:r>
              <a:rPr lang="en-US" sz="2400" dirty="0" smtClean="0"/>
              <a:t> </a:t>
            </a:r>
            <a:r>
              <a:rPr lang="en-US" sz="2400" dirty="0" err="1" smtClean="0"/>
              <a:t>nje</a:t>
            </a:r>
            <a:r>
              <a:rPr lang="en-US" sz="2400" dirty="0" smtClean="0"/>
              <a:t> </a:t>
            </a:r>
            <a:r>
              <a:rPr lang="en-US" sz="2400" dirty="0" err="1" smtClean="0"/>
              <a:t>zevendesues</a:t>
            </a:r>
            <a:r>
              <a:rPr lang="en-US" sz="2400" dirty="0" smtClean="0"/>
              <a:t> </a:t>
            </a:r>
            <a:r>
              <a:rPr lang="en-US" sz="2400" dirty="0" err="1" smtClean="0"/>
              <a:t>nuk</a:t>
            </a:r>
            <a:r>
              <a:rPr lang="en-US" sz="2400" dirty="0" smtClean="0"/>
              <a:t> </a:t>
            </a:r>
            <a:r>
              <a:rPr lang="en-US" sz="2400" dirty="0" err="1" smtClean="0"/>
              <a:t>percaktohet</a:t>
            </a:r>
            <a:r>
              <a:rPr lang="en-US" sz="2400" dirty="0" smtClean="0"/>
              <a:t> </a:t>
            </a:r>
            <a:r>
              <a:rPr lang="en-US" sz="2400" dirty="0" err="1" smtClean="0"/>
              <a:t>pozioni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karbonit</a:t>
            </a:r>
            <a:r>
              <a:rPr lang="en-US" sz="2400" dirty="0" smtClean="0"/>
              <a:t> </a:t>
            </a:r>
            <a:r>
              <a:rPr lang="en-US" sz="2400" dirty="0" err="1" smtClean="0"/>
              <a:t>kur</a:t>
            </a:r>
            <a:r>
              <a:rPr lang="en-US" sz="2400" dirty="0" smtClean="0"/>
              <a:t> </a:t>
            </a:r>
            <a:r>
              <a:rPr lang="en-US" sz="2400" dirty="0" err="1" smtClean="0"/>
              <a:t>behet</a:t>
            </a:r>
            <a:r>
              <a:rPr lang="en-US" sz="2400" dirty="0" smtClean="0"/>
              <a:t> </a:t>
            </a:r>
            <a:r>
              <a:rPr lang="en-US" sz="2400" dirty="0" err="1" smtClean="0"/>
              <a:t>zevendesimi.Emri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homologut</a:t>
            </a:r>
            <a:r>
              <a:rPr lang="en-US" sz="2400" dirty="0" smtClean="0"/>
              <a:t> ne </a:t>
            </a:r>
            <a:r>
              <a:rPr lang="en-US" sz="2400" dirty="0" err="1" smtClean="0"/>
              <a:t>kete</a:t>
            </a:r>
            <a:r>
              <a:rPr lang="en-US" sz="2400" dirty="0" smtClean="0"/>
              <a:t> </a:t>
            </a:r>
            <a:r>
              <a:rPr lang="en-US" sz="2400" dirty="0" err="1" smtClean="0"/>
              <a:t>rast</a:t>
            </a:r>
            <a:r>
              <a:rPr lang="en-US" sz="2400" dirty="0" smtClean="0"/>
              <a:t> </a:t>
            </a:r>
            <a:r>
              <a:rPr lang="en-US" sz="2400" dirty="0" err="1" smtClean="0"/>
              <a:t>formohet</a:t>
            </a:r>
            <a:r>
              <a:rPr lang="en-US" sz="2400" dirty="0" smtClean="0"/>
              <a:t> </a:t>
            </a:r>
            <a:r>
              <a:rPr lang="en-US" sz="2400" dirty="0" err="1" smtClean="0"/>
              <a:t>nga</a:t>
            </a:r>
            <a:r>
              <a:rPr lang="en-US" sz="2400" dirty="0" smtClean="0"/>
              <a:t> </a:t>
            </a:r>
            <a:r>
              <a:rPr lang="en-US" sz="2400" dirty="0" err="1" smtClean="0"/>
              <a:t>emri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radikalit</a:t>
            </a:r>
            <a:r>
              <a:rPr lang="en-US" sz="2400" dirty="0" smtClean="0"/>
              <a:t> </a:t>
            </a:r>
            <a:r>
              <a:rPr lang="en-US" sz="2400" dirty="0" err="1" smtClean="0"/>
              <a:t>alkilik</a:t>
            </a:r>
            <a:r>
              <a:rPr lang="en-US" sz="2400" dirty="0" smtClean="0"/>
              <a:t> </a:t>
            </a:r>
            <a:r>
              <a:rPr lang="en-US" sz="2400" dirty="0" err="1" smtClean="0"/>
              <a:t>qe</a:t>
            </a:r>
            <a:r>
              <a:rPr lang="en-US" sz="2400" dirty="0" smtClean="0"/>
              <a:t> </a:t>
            </a:r>
            <a:r>
              <a:rPr lang="en-US" sz="2400" dirty="0" err="1" smtClean="0"/>
              <a:t>eshte</a:t>
            </a:r>
            <a:r>
              <a:rPr lang="en-US" sz="2400" dirty="0" smtClean="0"/>
              <a:t> </a:t>
            </a:r>
            <a:r>
              <a:rPr lang="en-US" sz="2400" dirty="0" err="1" smtClean="0"/>
              <a:t>zevendesuar</a:t>
            </a:r>
            <a:r>
              <a:rPr lang="en-US" sz="2400" dirty="0" smtClean="0"/>
              <a:t> </a:t>
            </a:r>
            <a:r>
              <a:rPr lang="en-US" sz="2400" dirty="0" err="1" smtClean="0"/>
              <a:t>dhe</a:t>
            </a:r>
            <a:r>
              <a:rPr lang="en-US" sz="2400" dirty="0" smtClean="0"/>
              <a:t> </a:t>
            </a:r>
            <a:r>
              <a:rPr lang="en-US" sz="2400" dirty="0" err="1" smtClean="0"/>
              <a:t>lexohet</a:t>
            </a:r>
            <a:r>
              <a:rPr lang="en-US" sz="2400" dirty="0" smtClean="0"/>
              <a:t> ne </a:t>
            </a:r>
            <a:r>
              <a:rPr lang="en-US" sz="2400" dirty="0" err="1" smtClean="0"/>
              <a:t>fillim</a:t>
            </a:r>
            <a:r>
              <a:rPr lang="en-US" sz="2400" dirty="0" smtClean="0"/>
              <a:t> duke e </a:t>
            </a:r>
            <a:r>
              <a:rPr lang="en-US" sz="2400" dirty="0" err="1" smtClean="0"/>
              <a:t>shoqeruar</a:t>
            </a:r>
            <a:r>
              <a:rPr lang="en-US" sz="2400" dirty="0" smtClean="0"/>
              <a:t> me </a:t>
            </a:r>
            <a:r>
              <a:rPr lang="en-US" sz="2400" dirty="0" err="1" smtClean="0"/>
              <a:t>emrin</a:t>
            </a:r>
            <a:r>
              <a:rPr lang="en-US" sz="2400" dirty="0" smtClean="0"/>
              <a:t> </a:t>
            </a:r>
            <a:r>
              <a:rPr lang="en-US" sz="2400" dirty="0" err="1" smtClean="0"/>
              <a:t>benzen</a:t>
            </a:r>
            <a:r>
              <a:rPr lang="en-US" sz="24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3.Kur ka me </a:t>
            </a:r>
            <a:r>
              <a:rPr lang="en-US" sz="2400" dirty="0" err="1" smtClean="0"/>
              <a:t>shume</a:t>
            </a:r>
            <a:r>
              <a:rPr lang="en-US" sz="2400" dirty="0" smtClean="0"/>
              <a:t> se </a:t>
            </a:r>
            <a:r>
              <a:rPr lang="en-US" sz="2400" dirty="0" err="1" smtClean="0"/>
              <a:t>nje</a:t>
            </a:r>
            <a:r>
              <a:rPr lang="en-US" sz="2400" dirty="0" smtClean="0"/>
              <a:t> </a:t>
            </a:r>
            <a:r>
              <a:rPr lang="en-US" sz="2400" dirty="0" err="1" smtClean="0"/>
              <a:t>zevendesues</a:t>
            </a:r>
            <a:r>
              <a:rPr lang="en-US" sz="2400" dirty="0" smtClean="0"/>
              <a:t> </a:t>
            </a:r>
            <a:r>
              <a:rPr lang="en-US" sz="2400" dirty="0" err="1" smtClean="0"/>
              <a:t>alkilik,numerimi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atomeve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karbonit</a:t>
            </a:r>
            <a:r>
              <a:rPr lang="en-US" sz="2400" dirty="0" smtClean="0"/>
              <a:t> </a:t>
            </a:r>
            <a:r>
              <a:rPr lang="en-US" sz="2400" dirty="0" err="1" smtClean="0"/>
              <a:t>ku</a:t>
            </a:r>
            <a:r>
              <a:rPr lang="en-US" sz="2400" dirty="0" smtClean="0"/>
              <a:t> </a:t>
            </a:r>
            <a:r>
              <a:rPr lang="en-US" sz="2400" dirty="0" err="1" smtClean="0"/>
              <a:t>behet</a:t>
            </a:r>
            <a:r>
              <a:rPr lang="en-US" sz="2400" dirty="0" smtClean="0"/>
              <a:t> </a:t>
            </a:r>
            <a:r>
              <a:rPr lang="en-US" sz="2400" dirty="0" err="1" smtClean="0"/>
              <a:t>zevendesimi,behet</a:t>
            </a:r>
            <a:r>
              <a:rPr lang="en-US" sz="2400" dirty="0" smtClean="0"/>
              <a:t> </a:t>
            </a:r>
            <a:r>
              <a:rPr lang="en-US" sz="2400" dirty="0" err="1" smtClean="0"/>
              <a:t>sipas</a:t>
            </a:r>
            <a:r>
              <a:rPr lang="en-US" sz="2400" dirty="0" smtClean="0"/>
              <a:t> </a:t>
            </a:r>
            <a:r>
              <a:rPr lang="en-US" sz="2400" dirty="0" err="1" smtClean="0"/>
              <a:t>rrotullimit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akrepave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ores.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4.Kur </a:t>
            </a:r>
            <a:r>
              <a:rPr lang="en-US" sz="2400" dirty="0" err="1" smtClean="0"/>
              <a:t>zevendesuesit</a:t>
            </a:r>
            <a:r>
              <a:rPr lang="en-US" sz="2400" dirty="0" smtClean="0"/>
              <a:t> </a:t>
            </a:r>
            <a:r>
              <a:rPr lang="en-US" sz="2400" dirty="0" err="1" smtClean="0"/>
              <a:t>jane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njejte</a:t>
            </a:r>
            <a:r>
              <a:rPr lang="en-US" sz="2400" dirty="0" smtClean="0"/>
              <a:t> </a:t>
            </a:r>
            <a:r>
              <a:rPr lang="en-US" sz="2400" dirty="0" err="1" smtClean="0"/>
              <a:t>vihen</a:t>
            </a:r>
            <a:r>
              <a:rPr lang="en-US" sz="2400" dirty="0" smtClean="0"/>
              <a:t> </a:t>
            </a:r>
            <a:r>
              <a:rPr lang="en-US" sz="2400" dirty="0" err="1" smtClean="0"/>
              <a:t>parashtesat</a:t>
            </a:r>
            <a:r>
              <a:rPr lang="en-US" sz="2400" dirty="0" smtClean="0"/>
              <a:t> </a:t>
            </a:r>
            <a:r>
              <a:rPr lang="en-US" sz="2400" dirty="0" err="1" smtClean="0"/>
              <a:t>di,tri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13314" name="Picture 2" descr="http://1.imimg.com/data/M/E/MY-1399438/Benzene_250x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00200" cy="1143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6600" dirty="0" smtClean="0"/>
              <a:t>          </a:t>
            </a:r>
            <a:r>
              <a:rPr lang="en-US" sz="6600" dirty="0" err="1" smtClean="0">
                <a:solidFill>
                  <a:srgbClr val="002060"/>
                </a:solidFill>
              </a:rPr>
              <a:t>Gatitja</a:t>
            </a:r>
            <a:r>
              <a:rPr lang="en-US" sz="6600" dirty="0" smtClean="0">
                <a:solidFill>
                  <a:srgbClr val="002060"/>
                </a:solidFill>
              </a:rPr>
              <a:t> e </a:t>
            </a:r>
            <a:r>
              <a:rPr lang="en-US" sz="6600" dirty="0" err="1" smtClean="0">
                <a:solidFill>
                  <a:srgbClr val="002060"/>
                </a:solidFill>
              </a:rPr>
              <a:t>benzenit</a:t>
            </a:r>
            <a:r>
              <a:rPr lang="en-US" sz="6600" dirty="0" smtClean="0">
                <a:solidFill>
                  <a:srgbClr val="002060"/>
                </a:solidFill>
              </a:rPr>
              <a:t> </a:t>
            </a:r>
            <a:endParaRPr lang="en-US" sz="6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1"/>
            <a:ext cx="9144000" cy="28194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err="1" smtClean="0">
                <a:solidFill>
                  <a:schemeClr val="bg1"/>
                </a:solidFill>
              </a:rPr>
              <a:t>Benzeni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prodhohet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nga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     a)</a:t>
            </a:r>
            <a:r>
              <a:rPr lang="en-US" b="1" dirty="0" err="1" smtClean="0">
                <a:solidFill>
                  <a:schemeClr val="bg1"/>
                </a:solidFill>
              </a:rPr>
              <a:t>nga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produktet</a:t>
            </a:r>
            <a:r>
              <a:rPr lang="en-US" b="1" dirty="0" smtClean="0">
                <a:solidFill>
                  <a:schemeClr val="bg1"/>
                </a:solidFill>
              </a:rPr>
              <a:t> e </a:t>
            </a:r>
            <a:r>
              <a:rPr lang="en-US" b="1" dirty="0" err="1" smtClean="0">
                <a:solidFill>
                  <a:schemeClr val="bg1"/>
                </a:solidFill>
              </a:rPr>
              <a:t>perpunimit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naftes</a:t>
            </a:r>
            <a:endParaRPr lang="en-US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     b) </a:t>
            </a:r>
            <a:r>
              <a:rPr lang="en-US" b="1" dirty="0" err="1" smtClean="0">
                <a:solidFill>
                  <a:schemeClr val="bg1"/>
                </a:solidFill>
              </a:rPr>
              <a:t>nga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produktet</a:t>
            </a:r>
            <a:r>
              <a:rPr lang="en-US" b="1" dirty="0" smtClean="0">
                <a:solidFill>
                  <a:schemeClr val="bg1"/>
                </a:solidFill>
              </a:rPr>
              <a:t> e </a:t>
            </a:r>
            <a:r>
              <a:rPr lang="en-US" b="1" dirty="0" err="1" smtClean="0">
                <a:solidFill>
                  <a:schemeClr val="bg1"/>
                </a:solidFill>
              </a:rPr>
              <a:t>distilimit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thate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qymyrgurit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     c)</a:t>
            </a:r>
            <a:r>
              <a:rPr lang="en-US" b="1" dirty="0" err="1" smtClean="0">
                <a:solidFill>
                  <a:schemeClr val="bg1"/>
                </a:solidFill>
              </a:rPr>
              <a:t>nga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trimerizimi</a:t>
            </a:r>
            <a:r>
              <a:rPr lang="en-US" b="1" dirty="0" smtClean="0">
                <a:solidFill>
                  <a:schemeClr val="bg1"/>
                </a:solidFill>
              </a:rPr>
              <a:t>(</a:t>
            </a:r>
            <a:r>
              <a:rPr lang="en-US" b="1" dirty="0" err="1" smtClean="0">
                <a:solidFill>
                  <a:schemeClr val="bg1"/>
                </a:solidFill>
              </a:rPr>
              <a:t>polimerizimi</a:t>
            </a:r>
            <a:r>
              <a:rPr lang="en-US" b="1" dirty="0" smtClean="0">
                <a:solidFill>
                  <a:schemeClr val="bg1"/>
                </a:solidFill>
              </a:rPr>
              <a:t>) </a:t>
            </a:r>
            <a:r>
              <a:rPr lang="en-US" b="1" dirty="0" err="1" smtClean="0">
                <a:solidFill>
                  <a:schemeClr val="bg1"/>
                </a:solidFill>
              </a:rPr>
              <a:t>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etinit.Menyra</a:t>
            </a:r>
            <a:r>
              <a:rPr lang="en-US" b="1" dirty="0" smtClean="0">
                <a:solidFill>
                  <a:schemeClr val="bg1"/>
                </a:solidFill>
              </a:rPr>
              <a:t> e </a:t>
            </a:r>
            <a:r>
              <a:rPr lang="en-US" b="1" dirty="0" err="1" smtClean="0">
                <a:solidFill>
                  <a:schemeClr val="bg1"/>
                </a:solidFill>
              </a:rPr>
              <a:t>trete</a:t>
            </a:r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b="1" dirty="0" err="1" smtClean="0">
                <a:solidFill>
                  <a:schemeClr val="bg1"/>
                </a:solidFill>
              </a:rPr>
              <a:t>behet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sipas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barazimit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            3C</a:t>
            </a:r>
            <a:r>
              <a:rPr lang="en-US" sz="1100" b="1" dirty="0" smtClean="0">
                <a:solidFill>
                  <a:schemeClr val="bg1"/>
                </a:solidFill>
              </a:rPr>
              <a:t>2</a:t>
            </a:r>
            <a:r>
              <a:rPr lang="en-US" b="1" dirty="0" smtClean="0">
                <a:solidFill>
                  <a:schemeClr val="bg1"/>
                </a:solidFill>
              </a:rPr>
              <a:t>H</a:t>
            </a:r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r>
              <a:rPr lang="en-US" b="1" dirty="0" smtClean="0">
                <a:solidFill>
                  <a:schemeClr val="bg1"/>
                </a:solidFill>
              </a:rPr>
              <a:t>=C</a:t>
            </a:r>
            <a:r>
              <a:rPr lang="en-US" sz="1200" b="1" dirty="0" smtClean="0">
                <a:solidFill>
                  <a:schemeClr val="bg1"/>
                </a:solidFill>
              </a:rPr>
              <a:t>6</a:t>
            </a:r>
            <a:r>
              <a:rPr lang="en-US" b="1" dirty="0" smtClean="0">
                <a:solidFill>
                  <a:schemeClr val="bg1"/>
                </a:solidFill>
              </a:rPr>
              <a:t>H</a:t>
            </a:r>
            <a:r>
              <a:rPr lang="en-US" sz="1100" b="1" dirty="0" smtClean="0">
                <a:solidFill>
                  <a:schemeClr val="bg1"/>
                </a:solidFill>
              </a:rPr>
              <a:t>6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12290" name="Picture 2" descr="http://upload.wikimedia.org/wikipedia/commons/thumb/5/5a/Benzene-aromatic-3D-balls.png/220px-Benzene-aromatic-3D-ball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048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B050"/>
                </a:solidFill>
              </a:rPr>
              <a:t>         </a:t>
            </a:r>
            <a:r>
              <a:rPr lang="en-US" sz="4800" dirty="0" err="1" smtClean="0">
                <a:solidFill>
                  <a:srgbClr val="00B050"/>
                </a:solidFill>
              </a:rPr>
              <a:t>Vetite</a:t>
            </a:r>
            <a:r>
              <a:rPr lang="en-US" sz="4800" dirty="0" smtClean="0">
                <a:solidFill>
                  <a:srgbClr val="00B050"/>
                </a:solidFill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</a:rPr>
              <a:t>fizike</a:t>
            </a:r>
            <a:r>
              <a:rPr lang="en-US" sz="4800" dirty="0" smtClean="0">
                <a:solidFill>
                  <a:srgbClr val="00B050"/>
                </a:solidFill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</a:rPr>
              <a:t>te</a:t>
            </a:r>
            <a:r>
              <a:rPr lang="en-US" sz="4800" dirty="0" smtClean="0">
                <a:solidFill>
                  <a:srgbClr val="00B050"/>
                </a:solidFill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</a:rPr>
              <a:t>benzenit</a:t>
            </a:r>
            <a:r>
              <a:rPr lang="en-US" sz="4800" dirty="0" smtClean="0">
                <a:solidFill>
                  <a:srgbClr val="00B050"/>
                </a:solidFill>
              </a:rPr>
              <a:t> 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1"/>
            <a:ext cx="9144000" cy="16002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err="1" smtClean="0"/>
              <a:t>Benzeni</a:t>
            </a:r>
            <a:r>
              <a:rPr lang="en-US" sz="3200" dirty="0" smtClean="0"/>
              <a:t> </a:t>
            </a:r>
            <a:r>
              <a:rPr lang="en-US" sz="3200" dirty="0" err="1" smtClean="0"/>
              <a:t>eshte</a:t>
            </a:r>
            <a:r>
              <a:rPr lang="en-US" sz="3200" dirty="0" smtClean="0"/>
              <a:t> </a:t>
            </a:r>
            <a:r>
              <a:rPr lang="en-US" sz="3200" dirty="0" err="1" smtClean="0"/>
              <a:t>leng</a:t>
            </a:r>
            <a:r>
              <a:rPr lang="en-US" sz="3200" dirty="0" smtClean="0"/>
              <a:t> pa </a:t>
            </a:r>
            <a:r>
              <a:rPr lang="en-US" sz="3200" dirty="0" err="1" smtClean="0"/>
              <a:t>ngjyre,me</a:t>
            </a:r>
            <a:r>
              <a:rPr lang="en-US" sz="3200" dirty="0" smtClean="0"/>
              <a:t> ere </a:t>
            </a:r>
            <a:r>
              <a:rPr lang="en-US" sz="3200" dirty="0" err="1" smtClean="0"/>
              <a:t>karakteristike</a:t>
            </a:r>
            <a:r>
              <a:rPr lang="en-US" sz="3200" dirty="0" smtClean="0"/>
              <a:t> </a:t>
            </a:r>
            <a:r>
              <a:rPr lang="en-US" sz="3200" dirty="0" err="1" smtClean="0"/>
              <a:t>dhe</a:t>
            </a:r>
            <a:r>
              <a:rPr lang="en-US" sz="3200" dirty="0" smtClean="0"/>
              <a:t> </a:t>
            </a:r>
            <a:r>
              <a:rPr lang="en-US" sz="3200" dirty="0" err="1" smtClean="0"/>
              <a:t>dendesi</a:t>
            </a:r>
            <a:r>
              <a:rPr lang="en-US" sz="3200" dirty="0" smtClean="0"/>
              <a:t> me </a:t>
            </a:r>
            <a:r>
              <a:rPr lang="en-US" sz="3200" dirty="0" err="1" smtClean="0"/>
              <a:t>te</a:t>
            </a:r>
            <a:r>
              <a:rPr lang="en-US" sz="3200" dirty="0" smtClean="0"/>
              <a:t> </a:t>
            </a:r>
            <a:r>
              <a:rPr lang="en-US" sz="3200" dirty="0" err="1" smtClean="0"/>
              <a:t>vogel</a:t>
            </a:r>
            <a:r>
              <a:rPr lang="en-US" sz="3200" dirty="0" smtClean="0"/>
              <a:t> se </a:t>
            </a:r>
            <a:r>
              <a:rPr lang="en-US" sz="3200" dirty="0" err="1" smtClean="0"/>
              <a:t>uji.Ai</a:t>
            </a:r>
            <a:r>
              <a:rPr lang="en-US" sz="3200" dirty="0" smtClean="0"/>
              <a:t> </a:t>
            </a:r>
            <a:r>
              <a:rPr lang="en-US" sz="3200" dirty="0" err="1" smtClean="0"/>
              <a:t>dhe</a:t>
            </a:r>
            <a:r>
              <a:rPr lang="en-US" sz="3200" dirty="0" smtClean="0"/>
              <a:t> </a:t>
            </a:r>
            <a:r>
              <a:rPr lang="en-US" sz="3200" dirty="0" err="1" smtClean="0"/>
              <a:t>homologet</a:t>
            </a:r>
            <a:r>
              <a:rPr lang="en-US" sz="3200" dirty="0" smtClean="0"/>
              <a:t> e </a:t>
            </a:r>
            <a:r>
              <a:rPr lang="en-US" sz="3200" dirty="0" err="1" smtClean="0"/>
              <a:t>tij</a:t>
            </a:r>
            <a:r>
              <a:rPr lang="en-US" sz="3200" dirty="0" smtClean="0"/>
              <a:t> </a:t>
            </a:r>
            <a:r>
              <a:rPr lang="en-US" sz="3200" dirty="0" err="1" smtClean="0"/>
              <a:t>treten</a:t>
            </a:r>
            <a:r>
              <a:rPr lang="en-US" sz="3200" dirty="0" smtClean="0"/>
              <a:t> </a:t>
            </a:r>
            <a:r>
              <a:rPr lang="en-US" sz="3200" dirty="0" err="1" smtClean="0"/>
              <a:t>pak</a:t>
            </a:r>
            <a:r>
              <a:rPr lang="en-US" sz="3200" dirty="0" smtClean="0"/>
              <a:t> ne </a:t>
            </a:r>
            <a:r>
              <a:rPr lang="en-US" sz="3200" dirty="0" err="1" smtClean="0"/>
              <a:t>uje.Ata</a:t>
            </a:r>
            <a:r>
              <a:rPr lang="en-US" sz="3200" dirty="0" smtClean="0"/>
              <a:t> </a:t>
            </a:r>
            <a:r>
              <a:rPr lang="en-US" sz="3200" dirty="0" err="1" smtClean="0"/>
              <a:t>treten</a:t>
            </a:r>
            <a:r>
              <a:rPr lang="en-US" sz="3200" dirty="0" smtClean="0"/>
              <a:t> mire ne </a:t>
            </a:r>
            <a:r>
              <a:rPr lang="en-US" sz="3200" dirty="0" err="1" smtClean="0"/>
              <a:t>tretesa</a:t>
            </a:r>
            <a:r>
              <a:rPr lang="en-US" sz="3200" dirty="0" smtClean="0"/>
              <a:t> </a:t>
            </a:r>
            <a:r>
              <a:rPr lang="en-US" sz="3200" dirty="0" err="1" smtClean="0"/>
              <a:t>organike</a:t>
            </a:r>
            <a:r>
              <a:rPr lang="en-US" sz="3200" dirty="0" smtClean="0"/>
              <a:t>. Kane </a:t>
            </a:r>
            <a:r>
              <a:rPr lang="en-US" sz="3200" dirty="0" err="1" smtClean="0"/>
              <a:t>perdorim</a:t>
            </a:r>
            <a:r>
              <a:rPr lang="en-US" sz="3200" dirty="0" smtClean="0"/>
              <a:t> </a:t>
            </a:r>
            <a:r>
              <a:rPr lang="en-US" sz="3200" dirty="0" err="1" smtClean="0"/>
              <a:t>te</a:t>
            </a:r>
            <a:r>
              <a:rPr lang="en-US" sz="3200" dirty="0" smtClean="0"/>
              <a:t> </a:t>
            </a:r>
            <a:r>
              <a:rPr lang="en-US" sz="3200" dirty="0" err="1" smtClean="0"/>
              <a:t>gjere</a:t>
            </a:r>
            <a:r>
              <a:rPr lang="en-US" sz="3200" dirty="0" smtClean="0"/>
              <a:t> ne </a:t>
            </a:r>
            <a:r>
              <a:rPr lang="en-US" sz="3200" dirty="0" err="1" smtClean="0"/>
              <a:t>cilesine</a:t>
            </a:r>
            <a:r>
              <a:rPr lang="en-US" sz="3200" dirty="0" smtClean="0"/>
              <a:t> e </a:t>
            </a:r>
            <a:r>
              <a:rPr lang="en-US" sz="3200" dirty="0" err="1" smtClean="0"/>
              <a:t>tretesit.Avujt</a:t>
            </a:r>
            <a:r>
              <a:rPr lang="en-US" sz="3200" dirty="0" smtClean="0"/>
              <a:t> e </a:t>
            </a:r>
            <a:r>
              <a:rPr lang="en-US" sz="3200" dirty="0" err="1" smtClean="0"/>
              <a:t>benzenit</a:t>
            </a:r>
            <a:r>
              <a:rPr lang="en-US" sz="3200" dirty="0" smtClean="0"/>
              <a:t> </a:t>
            </a:r>
            <a:r>
              <a:rPr lang="en-US" sz="3200" dirty="0" err="1" smtClean="0"/>
              <a:t>jane</a:t>
            </a:r>
            <a:r>
              <a:rPr lang="en-US" sz="3200" dirty="0" smtClean="0"/>
              <a:t> </a:t>
            </a:r>
            <a:r>
              <a:rPr lang="en-US" sz="3200" dirty="0" err="1" smtClean="0"/>
              <a:t>te</a:t>
            </a:r>
            <a:r>
              <a:rPr lang="en-US" sz="3200" dirty="0" smtClean="0"/>
              <a:t> </a:t>
            </a:r>
            <a:r>
              <a:rPr lang="en-US" sz="3200" dirty="0" err="1" smtClean="0"/>
              <a:t>demshem</a:t>
            </a:r>
            <a:r>
              <a:rPr lang="en-US" sz="3200" dirty="0" smtClean="0"/>
              <a:t>. </a:t>
            </a:r>
            <a:r>
              <a:rPr lang="en-US" sz="3200" dirty="0" err="1" smtClean="0"/>
              <a:t>Benzeni</a:t>
            </a:r>
            <a:r>
              <a:rPr lang="en-US" sz="3200" dirty="0" smtClean="0"/>
              <a:t> </a:t>
            </a:r>
            <a:r>
              <a:rPr lang="en-US" sz="3200" dirty="0" err="1" smtClean="0"/>
              <a:t>merr</a:t>
            </a:r>
            <a:r>
              <a:rPr lang="en-US" sz="3200" dirty="0" smtClean="0"/>
              <a:t> flake </a:t>
            </a:r>
            <a:r>
              <a:rPr lang="en-US" sz="3200" dirty="0" err="1" smtClean="0"/>
              <a:t>lehte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11266" name="Picture 2" descr="http://img.21food.com/20110609/product/13057906465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8725" y="4362450"/>
            <a:ext cx="4105275" cy="2495550"/>
          </a:xfrm>
          <a:prstGeom prst="rect">
            <a:avLst/>
          </a:prstGeom>
          <a:noFill/>
        </p:spPr>
      </p:pic>
      <p:pic>
        <p:nvPicPr>
          <p:cNvPr id="4" name="Picture 2" descr="http://www.colegioarubano.aw/wordpress/wp-content/uploads/2012/01/Scheikunde_glaswer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0"/>
            <a:ext cx="1524000" cy="1257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7467600" cy="1143000"/>
          </a:xfrm>
          <a:solidFill>
            <a:schemeClr val="accent1">
              <a:lumMod val="5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            </a:t>
            </a:r>
            <a:r>
              <a:rPr lang="en-US" b="1" dirty="0" err="1" smtClean="0">
                <a:solidFill>
                  <a:schemeClr val="bg1"/>
                </a:solidFill>
              </a:rPr>
              <a:t>Vetite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kimike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benzenit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7315200" cy="4800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err="1" smtClean="0"/>
              <a:t>Benzeni</a:t>
            </a:r>
            <a:r>
              <a:rPr lang="en-US" sz="2400" dirty="0" smtClean="0"/>
              <a:t> </a:t>
            </a:r>
            <a:r>
              <a:rPr lang="en-US" sz="2400" dirty="0" err="1" smtClean="0"/>
              <a:t>digjet</a:t>
            </a:r>
            <a:r>
              <a:rPr lang="en-US" sz="2400" dirty="0" smtClean="0"/>
              <a:t> me </a:t>
            </a:r>
            <a:r>
              <a:rPr lang="en-US" sz="2400" dirty="0" err="1" smtClean="0"/>
              <a:t>oksigjenin</a:t>
            </a:r>
            <a:r>
              <a:rPr lang="en-US" sz="2400" dirty="0" smtClean="0"/>
              <a:t> e </a:t>
            </a:r>
            <a:r>
              <a:rPr lang="en-US" sz="2400" dirty="0" err="1" smtClean="0"/>
              <a:t>ajrit</a:t>
            </a:r>
            <a:r>
              <a:rPr lang="en-US" sz="2400" dirty="0" smtClean="0"/>
              <a:t> duke u </a:t>
            </a:r>
            <a:r>
              <a:rPr lang="en-US" sz="2400" dirty="0" err="1" smtClean="0"/>
              <a:t>shoqeruar</a:t>
            </a:r>
            <a:r>
              <a:rPr lang="en-US" sz="2400" dirty="0" smtClean="0"/>
              <a:t> me flake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ndritshme</a:t>
            </a:r>
            <a:r>
              <a:rPr lang="en-US" sz="2400" dirty="0" smtClean="0"/>
              <a:t> </a:t>
            </a:r>
            <a:r>
              <a:rPr lang="en-US" sz="2400" dirty="0" err="1" smtClean="0"/>
              <a:t>dhe</a:t>
            </a:r>
            <a:r>
              <a:rPr lang="en-US" sz="2400" dirty="0" smtClean="0"/>
              <a:t> </a:t>
            </a:r>
            <a:r>
              <a:rPr lang="en-US" sz="2400" dirty="0" err="1" smtClean="0"/>
              <a:t>bloze</a:t>
            </a:r>
            <a:r>
              <a:rPr lang="en-US" sz="2400" dirty="0" smtClean="0"/>
              <a:t> </a:t>
            </a:r>
            <a:r>
              <a:rPr lang="en-US" sz="2400" dirty="0" err="1" smtClean="0"/>
              <a:t>sepse</a:t>
            </a:r>
            <a:r>
              <a:rPr lang="en-US" sz="2400" dirty="0" smtClean="0"/>
              <a:t> ka </a:t>
            </a:r>
            <a:r>
              <a:rPr lang="en-US" sz="2400" dirty="0" err="1" smtClean="0"/>
              <a:t>perqindje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larte</a:t>
            </a:r>
            <a:r>
              <a:rPr lang="en-US" sz="2400" dirty="0" smtClean="0"/>
              <a:t> </a:t>
            </a:r>
            <a:r>
              <a:rPr lang="en-US" sz="2400" dirty="0" err="1" smtClean="0"/>
              <a:t>karboni.Benzeni</a:t>
            </a:r>
            <a:r>
              <a:rPr lang="en-US" sz="2400" dirty="0" smtClean="0"/>
              <a:t> </a:t>
            </a:r>
            <a:r>
              <a:rPr lang="en-US" sz="2400" dirty="0" err="1" smtClean="0"/>
              <a:t>hyn</a:t>
            </a:r>
            <a:r>
              <a:rPr lang="en-US" sz="2400" dirty="0" smtClean="0"/>
              <a:t> </a:t>
            </a:r>
            <a:r>
              <a:rPr lang="en-US" sz="2400" dirty="0" err="1" smtClean="0"/>
              <a:t>lehte</a:t>
            </a:r>
            <a:r>
              <a:rPr lang="en-US" sz="2400" dirty="0" smtClean="0"/>
              <a:t> ne </a:t>
            </a:r>
            <a:r>
              <a:rPr lang="en-US" sz="2400" dirty="0" err="1" smtClean="0"/>
              <a:t>reaksione</a:t>
            </a:r>
            <a:r>
              <a:rPr lang="en-US" sz="2400" dirty="0" smtClean="0"/>
              <a:t> </a:t>
            </a:r>
            <a:r>
              <a:rPr lang="en-US" sz="2400" dirty="0" err="1" smtClean="0"/>
              <a:t>zevendesimi.Ne</a:t>
            </a:r>
            <a:r>
              <a:rPr lang="en-US" sz="2400" dirty="0" smtClean="0"/>
              <a:t> </a:t>
            </a:r>
            <a:r>
              <a:rPr lang="en-US" sz="2400" dirty="0" err="1" smtClean="0"/>
              <a:t>nje</a:t>
            </a:r>
            <a:r>
              <a:rPr lang="en-US" sz="2400" dirty="0" smtClean="0"/>
              <a:t> </a:t>
            </a:r>
            <a:r>
              <a:rPr lang="en-US" sz="2400" dirty="0" err="1" smtClean="0"/>
              <a:t>perzierje</a:t>
            </a:r>
            <a:r>
              <a:rPr lang="en-US" sz="2400" dirty="0" smtClean="0"/>
              <a:t> me </a:t>
            </a:r>
            <a:r>
              <a:rPr lang="en-US" sz="2400" dirty="0" err="1" smtClean="0"/>
              <a:t>acidin</a:t>
            </a:r>
            <a:r>
              <a:rPr lang="en-US" sz="2400" dirty="0" smtClean="0"/>
              <a:t> </a:t>
            </a:r>
            <a:r>
              <a:rPr lang="en-US" sz="2400" dirty="0" err="1" smtClean="0"/>
              <a:t>nitrik</a:t>
            </a:r>
            <a:r>
              <a:rPr lang="en-US" sz="2400" dirty="0" smtClean="0"/>
              <a:t> ne </a:t>
            </a:r>
            <a:r>
              <a:rPr lang="en-US" sz="2400" dirty="0" err="1" smtClean="0"/>
              <a:t>prani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acidit</a:t>
            </a:r>
            <a:r>
              <a:rPr lang="en-US" sz="2400" dirty="0" smtClean="0"/>
              <a:t> </a:t>
            </a:r>
            <a:r>
              <a:rPr lang="en-US" sz="2400" dirty="0" err="1" smtClean="0"/>
              <a:t>sulfurik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perqendruar</a:t>
            </a:r>
            <a:r>
              <a:rPr lang="en-US" sz="2400" dirty="0" smtClean="0"/>
              <a:t> ,</a:t>
            </a:r>
            <a:r>
              <a:rPr lang="en-US" sz="2400" dirty="0" err="1" smtClean="0"/>
              <a:t>benzeni</a:t>
            </a:r>
            <a:r>
              <a:rPr lang="en-US" sz="2400" dirty="0" smtClean="0"/>
              <a:t> </a:t>
            </a:r>
            <a:r>
              <a:rPr lang="en-US" sz="2400" dirty="0" err="1" smtClean="0"/>
              <a:t>jep</a:t>
            </a:r>
            <a:r>
              <a:rPr lang="en-US" sz="2400" dirty="0" smtClean="0"/>
              <a:t> </a:t>
            </a:r>
            <a:r>
              <a:rPr lang="en-US" sz="2400" dirty="0" err="1" smtClean="0"/>
              <a:t>nitrobenzenin</a:t>
            </a:r>
            <a:r>
              <a:rPr lang="en-US" sz="2400" dirty="0" smtClean="0"/>
              <a:t>.</a:t>
            </a:r>
          </a:p>
          <a:p>
            <a:pPr>
              <a:buNone/>
            </a:pPr>
            <a:r>
              <a:rPr lang="en-US" sz="2400" dirty="0" smtClean="0"/>
              <a:t>       Ne </a:t>
            </a:r>
            <a:r>
              <a:rPr lang="en-US" sz="2400" dirty="0" err="1" smtClean="0"/>
              <a:t>menyre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ngjashme</a:t>
            </a:r>
            <a:r>
              <a:rPr lang="en-US" sz="2400" dirty="0" smtClean="0"/>
              <a:t> </a:t>
            </a:r>
            <a:r>
              <a:rPr lang="en-US" sz="2400" dirty="0" err="1" smtClean="0"/>
              <a:t>atomet</a:t>
            </a:r>
            <a:r>
              <a:rPr lang="en-US" sz="2400" dirty="0" smtClean="0"/>
              <a:t> e </a:t>
            </a:r>
            <a:r>
              <a:rPr lang="en-US" sz="2400" dirty="0" err="1" smtClean="0"/>
              <a:t>hidrogjenit</a:t>
            </a:r>
            <a:r>
              <a:rPr lang="en-US" sz="2400" dirty="0" smtClean="0"/>
              <a:t> </a:t>
            </a:r>
            <a:r>
              <a:rPr lang="en-US" sz="2400" dirty="0" err="1" smtClean="0"/>
              <a:t>zevendesohen</a:t>
            </a:r>
            <a:r>
              <a:rPr lang="en-US" sz="2400" dirty="0" smtClean="0"/>
              <a:t> </a:t>
            </a:r>
            <a:r>
              <a:rPr lang="en-US" sz="2400" dirty="0" err="1" smtClean="0"/>
              <a:t>dhe</a:t>
            </a:r>
            <a:r>
              <a:rPr lang="en-US" sz="2400" dirty="0" smtClean="0"/>
              <a:t> me </a:t>
            </a:r>
            <a:r>
              <a:rPr lang="en-US" sz="2400" dirty="0" err="1" smtClean="0"/>
              <a:t>atomet</a:t>
            </a:r>
            <a:r>
              <a:rPr lang="en-US" sz="2400" dirty="0" smtClean="0"/>
              <a:t> e </a:t>
            </a:r>
            <a:r>
              <a:rPr lang="en-US" sz="2400" dirty="0" err="1" smtClean="0"/>
              <a:t>bromit</a:t>
            </a:r>
            <a:r>
              <a:rPr lang="en-US" sz="2400" dirty="0" smtClean="0"/>
              <a:t> duke </a:t>
            </a:r>
            <a:r>
              <a:rPr lang="en-US" sz="2400" dirty="0" err="1" smtClean="0"/>
              <a:t>dhene</a:t>
            </a:r>
            <a:r>
              <a:rPr lang="en-US" sz="2400" dirty="0" smtClean="0"/>
              <a:t> </a:t>
            </a:r>
            <a:r>
              <a:rPr lang="en-US" sz="2400" dirty="0" err="1" smtClean="0"/>
              <a:t>brom</a:t>
            </a:r>
            <a:r>
              <a:rPr lang="en-US" sz="2400" dirty="0" smtClean="0"/>
              <a:t> </a:t>
            </a:r>
            <a:r>
              <a:rPr lang="en-US" sz="2400" dirty="0" err="1" smtClean="0"/>
              <a:t>benzenin.Ne</a:t>
            </a:r>
            <a:r>
              <a:rPr lang="en-US" sz="2400" dirty="0" smtClean="0"/>
              <a:t> </a:t>
            </a:r>
            <a:r>
              <a:rPr lang="en-US" sz="2400" dirty="0" err="1" smtClean="0"/>
              <a:t>kushte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vecanta</a:t>
            </a:r>
            <a:r>
              <a:rPr lang="en-US" sz="2400" dirty="0" smtClean="0"/>
              <a:t> </a:t>
            </a:r>
            <a:r>
              <a:rPr lang="en-US" sz="2400" dirty="0" err="1" smtClean="0"/>
              <a:t>jep</a:t>
            </a:r>
            <a:r>
              <a:rPr lang="en-US" sz="2400" dirty="0" smtClean="0"/>
              <a:t> </a:t>
            </a:r>
            <a:r>
              <a:rPr lang="en-US" sz="2400" dirty="0" err="1" smtClean="0"/>
              <a:t>edhe</a:t>
            </a:r>
            <a:r>
              <a:rPr lang="en-US" sz="2400" dirty="0" smtClean="0"/>
              <a:t> </a:t>
            </a:r>
            <a:r>
              <a:rPr lang="en-US" sz="2400" dirty="0" err="1" smtClean="0"/>
              <a:t>reaksione</a:t>
            </a:r>
            <a:r>
              <a:rPr lang="en-US" sz="2400" dirty="0" smtClean="0"/>
              <a:t> </a:t>
            </a:r>
            <a:r>
              <a:rPr lang="en-US" sz="2400" dirty="0" err="1" smtClean="0"/>
              <a:t>adicioni.Me</a:t>
            </a:r>
            <a:r>
              <a:rPr lang="en-US" sz="2400" dirty="0" smtClean="0"/>
              <a:t> </a:t>
            </a:r>
            <a:r>
              <a:rPr lang="en-US" sz="2400" dirty="0" err="1" smtClean="0"/>
              <a:t>klorin</a:t>
            </a:r>
            <a:r>
              <a:rPr lang="en-US" sz="2400" dirty="0" smtClean="0"/>
              <a:t> </a:t>
            </a:r>
            <a:r>
              <a:rPr lang="en-US" sz="2400" dirty="0" err="1" smtClean="0"/>
              <a:t>jep</a:t>
            </a:r>
            <a:r>
              <a:rPr lang="en-US" sz="2400" dirty="0" smtClean="0"/>
              <a:t> </a:t>
            </a:r>
            <a:r>
              <a:rPr lang="en-US" sz="2400" dirty="0" err="1" smtClean="0"/>
              <a:t>hekzaklorciklohekzani</a:t>
            </a:r>
            <a:r>
              <a:rPr lang="en-US" sz="2400" dirty="0" smtClean="0"/>
              <a:t> </a:t>
            </a:r>
            <a:r>
              <a:rPr lang="en-US" sz="2400" dirty="0" err="1" smtClean="0"/>
              <a:t>ose</a:t>
            </a:r>
            <a:r>
              <a:rPr lang="en-US" sz="2400" dirty="0" smtClean="0"/>
              <a:t> </a:t>
            </a:r>
            <a:r>
              <a:rPr lang="en-US" sz="2400" dirty="0" err="1" smtClean="0"/>
              <a:t>lindanin</a:t>
            </a:r>
            <a:r>
              <a:rPr lang="en-US" sz="2400" dirty="0" smtClean="0"/>
              <a:t>.</a:t>
            </a:r>
          </a:p>
          <a:p>
            <a:pPr>
              <a:buNone/>
            </a:pPr>
            <a:r>
              <a:rPr lang="en-US" sz="2400" dirty="0" smtClean="0"/>
              <a:t>      </a:t>
            </a:r>
            <a:r>
              <a:rPr lang="en-US" sz="2400" dirty="0" err="1" smtClean="0"/>
              <a:t>Benzeni</a:t>
            </a:r>
            <a:r>
              <a:rPr lang="en-US" sz="2400" dirty="0" smtClean="0"/>
              <a:t> </a:t>
            </a:r>
            <a:r>
              <a:rPr lang="en-US" sz="2400" dirty="0" err="1" smtClean="0"/>
              <a:t>nuk</a:t>
            </a:r>
            <a:r>
              <a:rPr lang="en-US" sz="2400" dirty="0" smtClean="0"/>
              <a:t> e </a:t>
            </a:r>
            <a:r>
              <a:rPr lang="en-US" sz="2400" dirty="0" err="1" smtClean="0"/>
              <a:t>cngjyros</a:t>
            </a:r>
            <a:r>
              <a:rPr lang="en-US" sz="2400" dirty="0" smtClean="0"/>
              <a:t> </a:t>
            </a:r>
            <a:r>
              <a:rPr lang="en-US" sz="2400" dirty="0" err="1" smtClean="0"/>
              <a:t>tretesiren</a:t>
            </a:r>
            <a:r>
              <a:rPr lang="en-US" sz="2400" dirty="0" smtClean="0"/>
              <a:t> e KMnO4 ,</a:t>
            </a:r>
            <a:r>
              <a:rPr lang="en-US" sz="2400" dirty="0" err="1" smtClean="0"/>
              <a:t>sepse</a:t>
            </a:r>
            <a:r>
              <a:rPr lang="en-US" sz="2400" dirty="0" smtClean="0"/>
              <a:t> </a:t>
            </a:r>
            <a:r>
              <a:rPr lang="en-US" sz="2400" dirty="0" err="1" smtClean="0"/>
              <a:t>sillet</a:t>
            </a:r>
            <a:r>
              <a:rPr lang="en-US" sz="2400" dirty="0" smtClean="0"/>
              <a:t> </a:t>
            </a:r>
            <a:r>
              <a:rPr lang="en-US" sz="2400" dirty="0" err="1" smtClean="0"/>
              <a:t>si</a:t>
            </a:r>
            <a:r>
              <a:rPr lang="en-US" sz="2400" dirty="0" smtClean="0"/>
              <a:t> </a:t>
            </a:r>
            <a:r>
              <a:rPr lang="en-US" sz="2400" dirty="0" err="1" smtClean="0"/>
              <a:t>hidrokarbur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ngopur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pic>
        <p:nvPicPr>
          <p:cNvPr id="10242" name="Picture 2" descr="http://thumbs.dreamstime.com/z/chemistry-laboratory-2850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1411941" cy="1143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smtClean="0"/>
              <a:t>       </a:t>
            </a:r>
            <a:r>
              <a:rPr lang="en-US" sz="3600" dirty="0" err="1" smtClean="0"/>
              <a:t>Disa</a:t>
            </a:r>
            <a:r>
              <a:rPr lang="en-US" sz="3600" dirty="0" smtClean="0"/>
              <a:t> </a:t>
            </a:r>
            <a:r>
              <a:rPr lang="en-US" sz="3600" dirty="0" err="1" smtClean="0"/>
              <a:t>halohidrokarbure</a:t>
            </a:r>
            <a:r>
              <a:rPr lang="en-US" sz="3600" dirty="0" smtClean="0"/>
              <a:t> </a:t>
            </a:r>
            <a:r>
              <a:rPr lang="en-US" sz="3600" dirty="0" err="1" smtClean="0"/>
              <a:t>dhe</a:t>
            </a:r>
            <a:r>
              <a:rPr lang="en-US" sz="3600" dirty="0" smtClean="0"/>
              <a:t> </a:t>
            </a:r>
            <a:r>
              <a:rPr lang="en-US" sz="3600" dirty="0" err="1" smtClean="0"/>
              <a:t>përdorimi</a:t>
            </a:r>
            <a:r>
              <a:rPr lang="en-US" sz="3600" dirty="0" smtClean="0"/>
              <a:t> </a:t>
            </a:r>
            <a:r>
              <a:rPr lang="en-US" sz="3600" dirty="0" err="1" smtClean="0"/>
              <a:t>i</a:t>
            </a:r>
            <a:r>
              <a:rPr lang="en-US" sz="3600" dirty="0" smtClean="0"/>
              <a:t> </a:t>
            </a:r>
            <a:r>
              <a:rPr lang="en-US" sz="3600" dirty="0" err="1" smtClean="0"/>
              <a:t>tyre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1600200"/>
            <a:ext cx="6858000" cy="5257800"/>
          </a:xfr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err="1" smtClean="0"/>
              <a:t>Halotani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është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një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derivat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hidrokarbureve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halogjene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cili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përdoret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zakonisht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një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anestetik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Ky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medikament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është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një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anestezi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inhalimi</a:t>
            </a:r>
            <a:r>
              <a:rPr lang="en-US" sz="2400" b="1" dirty="0" smtClean="0"/>
              <a:t> ( per </a:t>
            </a:r>
            <a:r>
              <a:rPr lang="en-US" sz="2400" b="1" dirty="0" err="1" smtClean="0"/>
              <a:t>rruget</a:t>
            </a:r>
            <a:r>
              <a:rPr lang="en-US" sz="2400" b="1" dirty="0" smtClean="0"/>
              <a:t> e </a:t>
            </a:r>
            <a:r>
              <a:rPr lang="en-US" sz="2400" b="1" dirty="0" err="1" smtClean="0"/>
              <a:t>frymemarrjes</a:t>
            </a:r>
            <a:r>
              <a:rPr lang="en-US" sz="2400" b="1" dirty="0" smtClean="0"/>
              <a:t>).</a:t>
            </a:r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pPr>
              <a:buFont typeface="Wingdings" pitchFamily="2" charset="2"/>
              <a:buChar char="Ø"/>
            </a:pPr>
            <a:r>
              <a:rPr lang="en-US" sz="2400" b="1" dirty="0" err="1" smtClean="0"/>
              <a:t>Diklorometani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është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një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derivat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hidrokarburet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halogjene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dhe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përdoret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tretës</a:t>
            </a:r>
            <a:r>
              <a:rPr lang="en-US" sz="2400" b="1" dirty="0" smtClean="0"/>
              <a:t> universal </a:t>
            </a:r>
            <a:r>
              <a:rPr lang="en-US" sz="2400" b="1" dirty="0" err="1" smtClean="0"/>
              <a:t>për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përbërje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organike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sepse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është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paqëndrueshëm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dhe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reagon</a:t>
            </a:r>
            <a:r>
              <a:rPr lang="en-US" sz="2400" b="1" dirty="0" smtClean="0"/>
              <a:t> me </a:t>
            </a:r>
            <a:r>
              <a:rPr lang="en-US" sz="2400" b="1" dirty="0" err="1" smtClean="0"/>
              <a:t>karbonin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Përdoret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shpesh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mënjanues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yndyrës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dhe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çngjyrues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Gjithashtu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mund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të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përdoret</a:t>
            </a:r>
            <a:r>
              <a:rPr lang="en-US" sz="2400" b="1" dirty="0" smtClean="0"/>
              <a:t>   </a:t>
            </a:r>
            <a:r>
              <a:rPr lang="en-US" sz="2400" b="1" dirty="0" err="1" smtClean="0"/>
              <a:t>për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të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përgatitur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aromatizues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Diklorometani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ndonjëherë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përdoret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për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të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bashkuar</a:t>
            </a:r>
            <a:r>
              <a:rPr lang="en-US" sz="2400" b="1" dirty="0" smtClean="0"/>
              <a:t> me </a:t>
            </a:r>
            <a:r>
              <a:rPr lang="en-US" sz="2400" b="1" dirty="0" err="1" smtClean="0"/>
              <a:t>kujdes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disa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pjesë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plastike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të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tilla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vulosja</a:t>
            </a:r>
            <a:r>
              <a:rPr lang="en-US" sz="2400" b="1" dirty="0" smtClean="0"/>
              <a:t> e </a:t>
            </a:r>
            <a:r>
              <a:rPr lang="en-US" sz="2400" b="1" dirty="0" err="1" smtClean="0"/>
              <a:t>kutive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të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njehsorëve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elektrikë</a:t>
            </a:r>
            <a:r>
              <a:rPr lang="en-US" sz="2400" b="1" dirty="0" smtClean="0"/>
              <a:t>.</a:t>
            </a:r>
          </a:p>
          <a:p>
            <a:endParaRPr lang="en-US" sz="20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2800" y="533400"/>
            <a:ext cx="5791200" cy="5257800"/>
          </a:xfrm>
        </p:spPr>
        <p:txBody>
          <a:bodyPr>
            <a:normAutofit/>
          </a:bodyPr>
          <a:lstStyle/>
          <a:p>
            <a:r>
              <a:rPr lang="en-US" sz="2200" b="1" dirty="0" smtClean="0"/>
              <a:t>1,2,3-Triklorpropani </a:t>
            </a:r>
            <a:r>
              <a:rPr lang="en-US" sz="2200" b="1" dirty="0" err="1" smtClean="0"/>
              <a:t>dhe</a:t>
            </a:r>
            <a:r>
              <a:rPr lang="en-US" sz="2200" b="1" dirty="0" smtClean="0"/>
              <a:t> 1,1-dikloretani </a:t>
            </a:r>
            <a:r>
              <a:rPr lang="en-US" sz="2200" b="1" dirty="0" err="1" smtClean="0"/>
              <a:t>janë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tretës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dhe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përbërës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në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heqësit</a:t>
            </a:r>
            <a:r>
              <a:rPr lang="en-US" sz="2200" b="1" dirty="0" smtClean="0"/>
              <a:t> e </a:t>
            </a:r>
            <a:r>
              <a:rPr lang="en-US" sz="2200" b="1" dirty="0" err="1" smtClean="0"/>
              <a:t>bojës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dhe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lustrës</a:t>
            </a:r>
            <a:r>
              <a:rPr lang="en-US" sz="2200" b="1" dirty="0" smtClean="0"/>
              <a:t>.</a:t>
            </a:r>
          </a:p>
          <a:p>
            <a:pPr>
              <a:buNone/>
            </a:pPr>
            <a:r>
              <a:rPr lang="en-US" b="1" dirty="0" smtClean="0"/>
              <a:t> </a:t>
            </a:r>
          </a:p>
          <a:p>
            <a:r>
              <a:rPr lang="en-US" sz="2200" b="1" dirty="0" err="1" smtClean="0"/>
              <a:t>Brom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metili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është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një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tretës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në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ngjyra</a:t>
            </a:r>
            <a:r>
              <a:rPr lang="en-US" sz="2200" b="1" dirty="0" smtClean="0"/>
              <a:t> aniline, </a:t>
            </a:r>
            <a:r>
              <a:rPr lang="en-US" sz="2200" b="1" dirty="0" err="1" smtClean="0"/>
              <a:t>si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sterilizues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ushqimi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për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kontrollin</a:t>
            </a:r>
            <a:r>
              <a:rPr lang="en-US" sz="2200" b="1" dirty="0" smtClean="0"/>
              <a:t> e </a:t>
            </a:r>
            <a:r>
              <a:rPr lang="en-US" sz="2200" b="1" dirty="0" err="1" smtClean="0"/>
              <a:t>insekteve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dhe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për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nxjerrjen</a:t>
            </a:r>
            <a:r>
              <a:rPr lang="en-US" sz="2200" b="1" dirty="0" smtClean="0"/>
              <a:t> e </a:t>
            </a:r>
            <a:r>
              <a:rPr lang="en-US" sz="2200" b="1" dirty="0" err="1" smtClean="0"/>
              <a:t>vajrave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nga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lulet</a:t>
            </a:r>
            <a:r>
              <a:rPr lang="en-US" sz="2200" b="1" dirty="0" smtClean="0"/>
              <a:t>.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b="1" dirty="0" smtClean="0"/>
              <a:t>1,1 </a:t>
            </a:r>
            <a:r>
              <a:rPr lang="en-US" sz="2200" b="1" dirty="0" err="1" smtClean="0"/>
              <a:t>dikloretani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është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një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tretës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agjent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pastrues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përdorur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në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çimenton</a:t>
            </a:r>
            <a:r>
              <a:rPr lang="en-US" sz="2200" b="1" dirty="0" smtClean="0"/>
              <a:t> e </a:t>
            </a:r>
            <a:r>
              <a:rPr lang="en-US" sz="2200" b="1" dirty="0" err="1" smtClean="0"/>
              <a:t>gomës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llak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insekticid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për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aparatet</a:t>
            </a:r>
            <a:r>
              <a:rPr lang="en-US" sz="2200" b="1" dirty="0" smtClean="0"/>
              <a:t> e </a:t>
            </a:r>
            <a:r>
              <a:rPr lang="en-US" sz="2200" b="1" dirty="0" err="1" smtClean="0"/>
              <a:t>zjarrit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etj</a:t>
            </a:r>
            <a:r>
              <a:rPr lang="en-US" sz="2200" b="1" dirty="0" smtClean="0"/>
              <a:t>.</a:t>
            </a:r>
            <a:endParaRPr lang="en-US" sz="2200" b="1" dirty="0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3400" y="2819400"/>
            <a:ext cx="4800600" cy="40386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400" b="1" dirty="0" smtClean="0"/>
              <a:t>1,1,1-trikloroetani </a:t>
            </a:r>
            <a:r>
              <a:rPr lang="en-US" sz="2400" b="1" dirty="0" err="1" smtClean="0"/>
              <a:t>përdoret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kryesisht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për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pastrimin</a:t>
            </a:r>
            <a:r>
              <a:rPr lang="en-US" sz="2400" b="1" dirty="0" smtClean="0"/>
              <a:t> e </a:t>
            </a:r>
            <a:r>
              <a:rPr lang="en-US" sz="2400" b="1" dirty="0" err="1" smtClean="0"/>
              <a:t>metaleve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të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tipit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të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ftohtë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dhe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një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ftohës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dhe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lubrifikant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për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vajrat</a:t>
            </a:r>
            <a:r>
              <a:rPr lang="en-US" sz="2400" b="1" dirty="0" smtClean="0"/>
              <a:t> e </a:t>
            </a:r>
            <a:r>
              <a:rPr lang="en-US" sz="2400" b="1" dirty="0" err="1" smtClean="0"/>
              <a:t>prerjes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Ky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është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një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agjent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pastrimi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për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instrumentet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në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mekanikë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precize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një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tretës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për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ngjyra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dhe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një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komponent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diktimit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të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lëngjeve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në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industrinë</a:t>
            </a:r>
            <a:r>
              <a:rPr lang="en-US" sz="2400" b="1" dirty="0" smtClean="0"/>
              <a:t> e </a:t>
            </a:r>
            <a:r>
              <a:rPr lang="en-US" sz="2400" b="1" dirty="0" err="1" smtClean="0"/>
              <a:t>tekstilit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1295400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perspectiveFront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sq-AL" sz="89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60000" dist="60007" dir="5400000" sy="-100000" algn="bl" rotWithShape="0"/>
                </a:effectLst>
              </a:rPr>
              <a:t>Hidrokarburet</a:t>
            </a:r>
            <a:r>
              <a:rPr lang="sq-A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sq-A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52600"/>
            <a:ext cx="9144000" cy="2209800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Hidrokarburet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 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bëjnë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pjesë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në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grupin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 e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përbërjeve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organike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,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dhe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janë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komponime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të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përbëra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prej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dy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komponentave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kryesore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karbonit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dhe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hidrogjenit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.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Hidrokarburet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janë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të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ndara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në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 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hidrokarbure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aciklike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dhe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hidrokarbure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ciklike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.</a:t>
            </a:r>
          </a:p>
          <a:p>
            <a:pPr>
              <a:buNone/>
            </a:pPr>
            <a:endParaRPr lang="en-US" dirty="0" smtClean="0">
              <a:solidFill>
                <a:srgbClr val="5D39A5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5D39A5"/>
              </a:solidFill>
            </a:endParaRPr>
          </a:p>
        </p:txBody>
      </p:sp>
      <p:pic>
        <p:nvPicPr>
          <p:cNvPr id="5" name="Picture 2" descr="C:\Users\xhesi\Desktop\New folder (2)\117827-004-49F7A4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24400"/>
            <a:ext cx="4114800" cy="213360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33796" name="AutoShape 4" descr="data:image/jpeg;base64,/9j/4AAQSkZJRgABAQAAAQABAAD/2wCEAAkGBxQPEBUUEhQVFRUUFRQVFBQVFBQVFRYVFRQXFhQUFBQYHCggGBolHBUUITEhJSkrLi4uFx8zODMsNygtLisBCgoKDg0OGxAQGywkHyQsLSwsLCwsLCwsLCwsLCwsLCwsLCwsLCwsLCwsLCwsLCwsLCwsLCwsLCwsLCwsLCwsLP/AABEIAL0BCwMBEQACEQEDEQH/xAAbAAABBQEBAAAAAAAAAAAAAAADAQIEBQYAB//EAEQQAAIBAgMEBwUFBgUDBQEAAAECAAMRBBIhBQYxQRMiUWFxgZEycqGx0RQjUrLBBzNzkuHwFSRCQ2JjgvGDo7PD4lP/xAAbAQACAwEBAQAAAAAAAAAAAAAAAQIDBAUGB//EADYRAAIBAwICBwcEAgMBAQAAAAABAgMEERIhMXEFEyIyQVFhFCMzgZGhwUKx0fAGUhVy4SRi/9oADAMBAAIRAxEAPwASz1J4sIsACCAh4EACLAB4EAHgQGPAgA8CIBwEAHgSIxwEAFAiGOtABbQAXLEMTLABMsYhMsAEKwA4DUeI+cjPustofEjzDbwr/mavvmVW3wo8i+8+NLmSd3V0xH8F/wApldxxhzRfZ92fIrcs2HMEywFgTLDIjsseQEywyAmWMBMsAEywATLGAhWAhMsBlQsBBFgAVYAEUQAeogAQCABAIDHgRAPAgA4CRGPAgMcBEA4CIY4LABbQA60QzssAwdljEIVgGDssAG5f0kZ91ltH4i5oPt5f8xV96V23w4l958aXMkbBGlbvov8AlMruOMeaLrPuz5Mrss1nMOywGJlgITLADssAEyxiGlYAJlhkDiseRDSsYCZYAUixiCLAAiiABRAAiiABFEACARDHgQAIBIjHAQGScJhTVJC8hfnwvb9ZRWrxpLLNNtayuG1FrbzDfYDe1x8fpM3t8PJ/35m3/iav+y+/8CYnCNTIDW1Fx4TRRrxqrMTJcWsqDSk1v5ArS0zCgQJYFtEBbDALkVgL3AJuT9ZzZ3NRTazwO5SsqMqcZY4rzErYJVos1tRa1ieZA7ZKjXqSqKLexC6tKNOi5Jb8yqyzoHGwJaMMCFZGXdZOl31zD7cX7+p70rt/hovvPiyDbEGlb+E/5TIXHGPNFtn3Z8mQLTSc7BxWMMCZYCEywAQrGBwWAHMsAG2gIaVgAhWMQloZAz6yZEKsACrAAiwAKsACKIAEURDCKJEYQCAxwEQFjsR8tUd4YfC4+IEx3sc0n6HS6MnprpeexammLzkHoSDt2pmreCqPhf8AWdazWKXM8/0lLNfHkkQAJqMA4CAxcsQFiMYKdJAeYYjjwDFfmDOfOjrqSaO3SuFSowUvIe1fpcO9v9LJcdxvY+sKVPq6yz4kbiqq1u8eDWSsyzoHGwJlgA1hpFLusspd9cyTtn98/jKqHcRfdv3sgmx+FX+E/wCUyNfjHmiy0e0+TIOWaTniWgB2WAYEyxhg4rAWBMsAwcVgGBhWMWBLQENKxiEtADOLLCAVYAEWABVgAVIAFURDCqImMeoiGEURDHgRATdkj7+n4k+YUkfECZrr4TNtgvfx+f7MiYGs6eyxHp+sTpQa3Rf11SMnhlljqQCUjzZCWPNjnOpkbZadUVwTI3r1aJPi0RAJpMI4CADgIsjFxnCn/DP/AMryqlxlz/g11+7D/qiVgB9xW/8AT/MJCp8WHzJ0/gT+RFtL8mI7LDIYGVRofCKT2ZKn31zJG1R96/j+khQ7iL7pe9kE2UNKv8J/ymRr/p5ostOEuTIeWX5MImWMR2WACZYwEywyAmWACWgAhWAsCFYxYGlYxYG2gIzCywrCrGMKsBBVgAVIDCrEAVZEYQCIYRREMeBEMnbJ/fJ4n8pme6+EzbY/Hj8/2ZEojrGC4Itn32Wu0x1KPuH8xkKHelzFed2HIggTRkxDgIgHARDFxI0p+5/9jyun+rmaq3CH/Vfkl4RfuKveU+crqP3kXzLoRboTS9CNklnWQ8zL1FT/AFf0BvUVTYsoPYWAPxMg7ikuMl9R+zVf9X9BlR1ZSFZSbGwDAn0Bh7RSfCS+pOFtW1LssmbSTrk8jqDyI7oUJpxwiy7hJTbaHbNFuk/hv+Ux1vDmgtf1cn+xFyy7JhEywA7LGAtTEU6CdJUGYXsq3tfvMxXVxKHZidTo+zjUWufDwKzC7yUsRWVDTFMOcoI5MdAT3XtMtK6qRlu8o31rCjOOIrD9CwZLGx5TsKWUecaw8MaVjyRGlYANIjAaRGIS0BYMqsuKgiwAKsBBVgAVIDDLEAVZEYVYhhFiGPUREkiZs398nj8wRM9z8Jmyy+PH5/syFhjr5n5ySXZHOXbZcY8fd0fdb8xlVLvT5krneEOT/chgS4yDgIAOAiGdiB7HuD87yul+rmzVX/T/ANUS8OSKFUg2IKEHwMprLM0uZqtZ6YN+qB403yuv+ukrkEk2zW58/wCsqoamsGi6cFxbIwZu34f1mlp+SOenT/2Y4F7jIQCQL5hfUNl5EaSDUlnZGhSpvG8vAmbTGUIo4ZFa/Mki1z6D0kbZbuTC+liMYIbs8av/AA3/ACmW1+C5lFrxlyf7AMstyZMCFYZFgTLDIYKzeEDobtcgHkL2vzmG7hntI7HRtZJOm+aKnYeDp1XzLfqkE3UjwsTM1Kk5vCN9evGjHU/kaZtZ2FssHl28vLGkSQhpEMiGkSWQGkRiG2gBkllxQEWABljAIsADLEAVYAGWRGFWRJBFERJBFEQyXs/96nvL85Rc/CZrsvjx/vgV2COvmfnLF3Sup32XmN/d0vdb80opd+ZfcfDhyZFAlplHARDSHhYiSQ2uPY9wfmaRpePNl9f9P/Vfkm4VfuaneV+cqqfEj8yyl8GXy/cif7NE/wDQUfysokaHFr1NF5uk/T+AU1nM8SVSpWKm4v2cx17/AKzK6qbcToq3lGMZv0/cPtCncg8lSmD2i66HwioTW68csV5TltLwSSGbP4t7j/lMnW4LmVWvefL8DMsnkz4EyQyGBMsMhgq95nyYOsf+BHrp+srry92zTZx98iPufStgqR5sGYnmbsbfC0VttAd+9VV+hblZpyYWhhWPJHA0rGA0rAQwiSyLA20YjHrLygIsACrGAVYAGWIAyxMAqxDHuxCkgXIGgkW8LYsgk3hllsrCdPyNxyHMWB0NtPOY53Djx2OlGyi+GWLUyqSMrAg21b6CWJye+Shwgm1pf1DYG3SU7fjTt/EOcqrt9WzRaxiqsWV2FXXQDj2ycW9PEjVjFT4F5jKRyU/A87c/CU05dqRZWitEPmRuiPd/N/SW6jNoj/WTMJgTUBItpx63/wCZTUraXg0UqEZrP5GVaQvdfZtz45u7ukoyfBkKlOC3iBxKWye4vzMlSfHmwuF3eSJeFH3T+K/OVz76+ZOn8GXyIij7lO7pV9KukjR775mi6+HF+n8Awk0t7HNS33KrBswxt2OjlhblwzC3oJzKW0z0VfDpbErbm1RQx+QkWemlM3Ngo0IYnxAEcZYnF/3iVyhrpTj/AHgiywFbLVUnhex8DofnN1WOqDwci3lpqLIdqRUlTxU2+h8xYyEZZWR1IaJOImWSyQwMqEKCSbAakngBBBgy2+e0UbCsq5Wz2FhUAddbglfLt8pTW1S7KN9rCNPty4kjcraCVsIiro1MCmw7wNCD3jX1k6WVHDM93FOepeJelZcmZGhhWSyRaBlZLJFoaRGRGERiGR5EYtZpM4VYDCrAQZYAFSABUiYBliGgyyJInbvCoab1FJGQ5bDmAxuPSc+uo6lE7ls5dXq9Aj0rsTbn3n5y2EtjPUpvLxwJGEFqlPT/AHKf5xIVt4MlbJqrErMC2ssh3CFfaoaDFHqU/dPzlEO9IsqvsQ+ZGSWMoRY7MW4YA2v9JnrbNNmu33TSIbanwJEuRmnxwCxGuT3F+ZjpcHzZK4/TyRJpHLScnlY+msrn318yykvdy+RFsVpqDq2XO2ltapz5fIXiorLcvNl1zJRio+S/cESf7vNGlGHX6EKsrZlYLexBFuNrW0BmZ05KTfgdGNem6ajl5+xJ3h2NRxfWP+6isrDittLd4+plcKanFp8V4kqtedKakuD8DO7PxtXBVBQxNzSt93V45QORPMfESKqzo9mXAnOjTuVrg8P+8SbtH9oGGK9JTZGKqVs1QKahXhbQ5b62vxuJGNZR2xt+w6to5pPO6+5a7r7cTaFDpUV6etitQWPZdW4OL8wfG0s6+Jm9iq+hD3vxuSmFQhmLG6DrEkIxUWH/ACt6S6FSL8SpUJxeZI802rsioiB3J1NuGgP4S3bM7ucy9DfG17Oz3JG4mNbDYsXNqbhkfjbUXUnvDBT6y9LKyjM/GLPXmWWZMLQMrJEWhhWSRBoGyySZFoGwkiAyMRh1mozBVgAZYAFWABVgAZYmAZZEaDJESL3ctP8AK1v4rn4zlXL96j0Nn8Erqta7HxPzm6MVg5tWo9TJOBP3lP8AiU/ziVV17uRZav3sSJsUKai5hcELoDbio/WRm5Kk3EuUYyuEpLKZf4ujbQcBw1Ok5ynLzOs6NPCWER1peHxjdSfmJUaX+q+hbbOpBTp2G518tIOcpLdlc6cIPsrBWZdT7xm7OyORLvMFVHse4PmY6fB8yVdbx5INV/cVB2qfkZXLvItpdx80Dqj2e9KJ/wDbhQ7i+ZK777+X5I+LHVsOLEKPM/SXxfiYWsvA+oLHTgDp5cIR4E5d75kDZdZ3r1Ax6qNWVR2WxDzNRWFk3XjbaM7+1lyuEW1+sWXTty3AJ7ND6SNwsxyFjJqTj6Hh1VDwA58e6YzpHoe520Gq0kpdMVIGTIGsxyi4yjncdnfDBYmTN4tpPgSooMVqENnbQkdawFyOOhP/AHCVS3Ziqybnsys3c209XEla/WWuMjM3FX/238mC37QT3RwSTIxlpeTZYPcesyXZlptxF9Tfvtw1nWyksIyxrxUtT3Fp7fxmzmyYymatPlUHtW7m4N4Gxkc4NDpUq+8Hhmi2dvRhsQGIZhlCnUcb308dJXOvp4II9HpreRZUai1EDoQVOl+wjkRyMtpVVNGK4tpUX6eYjCXpmVoEwkkVtA7SREwizWZQywAKsACrAAywAMkTGGWIAqyJIut1m/yOI7qlScyv8ZHftn/875fgrc5zHxm5JYOXOUtTJSNlKt+FkPo4lFZ+7ZotU+ujzIW77XyN/wAaf5B9JXN+6aNMI/8A0RfI1mNE50TrSI1PjJMiiwwtSzeUcVmJTWlia5FfxZvePyE2rgjkz7zAuble5QPiYU+6+bJV+9Hkhaj8V7UY/AfWVyktWC6muw36obmuKZ7aNH8n9Y6Hc+v4HeLt55fkSguauNLimpY+PKWTeIczPSi3PPkONBst7H0MetZ4kerljOGCwGzStZ2AJzmq2nfXYzPCSSNteDljCE3j3d+24dqTq2uqkaFXHskG3l4ExynGSxkrpwnCSlhnhOD3TrYmqyYcFypIIsLCx5vw9ZQ6XkdeTjGOT1Tcz9n/APh9L7RVKvUPFV1CKdDrzb+9YUoxctMjJWqT0a6YTfHcn7a4q0WUMQMytoptwZTyNpGrRcnlGKnXx3iHutuA1CqKuIK9Q3VFJNzyLG2g7oU6LTzIKlbKxE3pE1GYh7VwIxFF6TcHUi/YeR8jaMnTnpkpHn9Ld7oBkF+Jv3mYZtt7noItNZRpt2ME1FXv7LEG3eL6/EzRbx3yYL+a0KPiXDCbcnIYFhJog0CIkivBglmtGUKsYgqmABlgAVYAGSJgGWIYZZEkXW7YtgK/8Sp8zOVVfv0ehoLFt8itzm51PGdBJYOTKUtQTEu3Rm176WtxvcWtKKyWhmi1k+tjzIO7ostO/HIoPiLg/KQWHSeS+WY3Ecf3ibDGtObFnZkiMh1knwIpEsNqfAfKXU12VzMVzL3jXoRqOub3v0E0S8DmviyPRN2PdpHHu/MsrbyXJAnb79h2I35QZhcvf49DXBe5z6gtlVukpUT2UUH8oAmqnsvr+Cu6eZfT8kTEVmVa7gkZmFMWPZx+U415cSjOTT4bGy2ppU16lYu0KoWwqMAeV5hV7Mv0FztXFsMPQZGKk9IDY8euePmJsvLiVO3jJeOP2ZFRzL6/uUWO2tWSk7dI5yqxtfumOzuqlatGHh4lmhFRuhSNPDg3INQlz8hf++cs6UvHCqoRfBfuScUzfbo425ai5urg2BPdYjzHykLK7lOWmTFpSROwJ6JnoudaeqntTiDOzRq9nEuK+/kc2pauVTEeDObatHMFzanS54CSVbfgXPo+ONnuS2W00J5OZKLi8MYRJZIgatIHiAfEQwnxLI1Zw7rwNK2li2INtvLBMJJEWCYSaK2CMmQwefLNhjCrGAVYCCrAAywAMhiYBliGGSRJEzZO1AmFdARmNZ9Ods3ZME6LdbU1sdulcR9mUYvcAtfMxtc+f1mjMUjC6dST/wDSTWpuyWQdYlQlyLZiwAuRyvKK1SLgzVb0ZKpFvzK/Yg6ozA5iSCgIFruQQG5cTrKcvR6YNeIup65LF6ho1QlVm45SWZrMQbs4uxspLWsTyuSJVSpuSbRdXrKDSewtPatPPk1zXtY5tDe2t+Gs0O2enUY10hBT0JvP99CwxG0KSN1mK6DiOY07ALaSq3zNNR33JXrUZKUtsoLgMQlQMUYMM3EeAls4tYyYlKMs6Xk7IAw71UnxIv8ArFDuvmzRXWJJeiA0kHSV2PFVUjwICn5iYHtcvkjVTWaHzK/d8gYVG/DTF/Qk/ITZF4W/r+Cqsst49PyVe0q+WjTXm16jf9xNvhPJ3lTbnudWEcJIrBV6pmSj22kWwjqkkPxm1C+GVgOrTps+vBR0lW9/QADvE793bqrQhF8E/wANF1GhGdy4eBkNpb3LVpGmqMh5MGFyf+faO4WkKMeqWIbHW9kpxe6TRot28f8AacKHzXakRTqi1iL36Nu8EC1+1T3E8zpa3cl1648H+Gc67oRpS7PBlthMWabqw4qQR5Tj29aVOafkZGja7aqdLhPtFIdbo7H3SdQfA3+M9hSnGcVUXiitbM842Wa1bEdGyk9a1wOHO95elkk5JcT1GkhCgE3IAF/ATXHZHBrzU5uSKPeHeihgSFqHrEXyjiByJ8dfSKdRQ4kYU3NkLdvfCljqjUgMrqLizZgw5lbgHTnpCFZSeCUqMo+poWE0IpBNJoTAvJIgwRkyB54s2GIKseQCrGBIoUy7BVFyxAAHMnQCKUlFZZKMXJqMeLLehhcMpK1a5DDQ5ACoPjznKn0k9XZWx3KfQy09uW/oMxmC6OzK2dGvlcC2o4gjkZst7lVl6nNvLKVu1ndPxBJNBjDJIkjP1F+8f32+c0wWxzar7TFySWCrLLndWnfEqxOlMNUtfjkFwPW3rMF/JKnpXFnZ6GhKdfrG9or/AMIK4y2IBuWVD23zZRdm8yCfORdLTbtPjgvjda75Ye2S13mxnTVqmX2U6MDT8aBjx79Jjstjq9JZa+n3AVaf+cK/9QD4gH9ZrWHQw/I5Usxu215ib0MDUWw4Bh6N/wCJn6JSUZpen5LP8gk26b9H+CfsLGBaFuBd7eC6BiO/iB3y26T1JIj0b2ouUuGTRKDUYtbjy7ByHpM+0IqJtlqqTcsEDG1/s+IGYdStTZG9NPjac25lprQkvHY3Wy7Eosi0KBpYZgRa9Jbeag/qZrrTxSb5lah7zD8kZra9fO2nAKijyUA/GeOvHlnUSIObqHwitGlJF1LaaI+28Iy4BWGqVBbyWo7a+ZWekqyxRXP+TRabXj5fwYNsEb68O2UKR2GtvU0u5VIrUqBWNmSzDSzWIKqb87jS2spuYupSnGPkYb14p4l57GoDTybWGco1m5+0Rkq0n1XIzAeVmHnpO90TW1J02Qki13fC9FoBcEhjzvxOvn8J6WGNKwce8b6xok47G06C5qrqi9pPHwHE+UnnYzwpym8RR4hvzUfEYqo5zBWN6eZSvUsAp9FEyVW9RtVPQsEbc3Z9T7bRNInMHBvbS3Br91rg+MKabksCk0lk91adJHPBOJNABeTRBgTJlZ52s2GQKsBBVjAsNjvlrLyvmAPYzIyr8SJnuk5UpJGuwko3EWyBidlEMeM4GD1pa4RmTDZG5uCL9wIJ+Im/o+L1t+GDldMyiqKj4tnIZ1zzYZDEMp6VLNVqd3SH0vLtWEjC4apv0TYuHpZ2C8Lm0K1VU45FaWsrielbLxZMXFDDswsH0KE8NL9ZFH4b8TzI8JhVJ1HrlxO3K6p28erh3Vtz8y9wVNCqlKXInKqgk3BsQDMtebWU2dK0pRemSjsNxWzneq9TorJUKZBUspGVAmoBPYfSUUpqCNdam6j3QPB7CrdLdgLq4Nwb3110I7ZdK4xBqP3MvseqopS8PIPvJs3pOiB6jLmDk2PtMTxB8LSmhcO2hKSWW+CXn8wvLBXkoLOFHjy+QKjs4UXBJzWAsBoBcefbOJX/AMlp0qjjOPa8c+HpsdCn0OnFKMtvAtqG0sgtl495+kof+SUJb/z/AAaI9FaVjJF2nWSvlJFmS5XXS55t3CbreurxRqJbZyvX/wAK50FRzuTsdRaoKZ6qqAvHnYAektuY1XHTB4XjsKl1edUlv4Gf25u+M90GUdg1+bTi17VuWfA0pxwU+L2Kaagh730I009CZllb6cNE0wmErrVw5wjGmopsWRi12uTqCvZ4cu2duC6yi4Te/g15kq0ZKSqLiZ7GbJFN8rqBbs4MO0HsnLq3Feg9MkuZar2pjAaiihcuUZe4WPjeV0ukqsJZluvoZ6k5TeZB2xnRgdKC68A4Nn05Np1vHj3zoSt7e8XWLj6fkrLHDbbw9OmWCsGI5knqk63t3WnOoKNOtik/HCb3NXUpRy0WOw942ru9LCIOkqMXLvpTpj/UQOLctJ6iisLHrk4txShnrJcPI0WC3fRG6SqTXrf/ANKmoHuJwUS5GGdeTWFsvQmY/AUq65atNXH/ACUG3geUlhPiVKTXABgdlUcPfoaapfiQNT4k6xxilwE5N8SPtjaQw63I7z2Ko4k+vCOc9KyXW9B1Zehldpb+UEqpkdmQkB7qLgdq2tr3SmNeXibpWVLG2TVioGUMpDKwDKw4FSLgiboS1LKOVWpunJxYMy0oPOlmsxhVjAKpgIKpgBF2vXOen1ql3OU2qOALFRewPf8ACcW7pKFTbx3PUdH15VaXa8NuexaqdALk2Fhck/Ezr0aSpw0o87c15V6jnIKpkygMkQyJs+nriWPBVfXxP9DHUklp5ldGm5dY15NfUm4Gn9iw/wBoqfvqwtQQi+VPx25E3B9O2Y5t3FXC4I6NJRsbbVLvPh/I3dzAHENdkUgak2Og7ZC5rOHYi3kv6PtlWXW1ILHhtuXdDaq0yS1lGotpmsDzOv8AfhMfUuR2HWUFl7BDvVRI5kjRQBprzF9byfsskZ3fU2JgNuK7HICW7Ces3h2xzotLtcAp3MG+ydVxtSuD1V6MG/8AZvpM1atSo8d2aKVOpV3zhD/s56IVBqvA9qm9rHu+s4fSVjS6Qp9ZT2muD8/R/wA+HI6FGcqMtL4f3ciVnsDbjwA7+QniqFBurpmuHFePL5vY63FbEjGVkwlNUdA1Zxdzc2UHkLa/+J7ir0krSMYpJPHDfCRzI2ftGXnYq/8AFWJJLNbTS/Z32vMU+mqk3tKKXlh/yWx6LguOW/MbVxgcWL1B4BLelpnd5GSxKf0X8lnsT8CM5Ui3SVP5U/SQlcW+Man9v4BWcyvxGAQurhmzrwOVfQg6H0hC/hSfZcnzwXwt6iWnOxd7Zwq4ygayWDLYVF5hzori2mVtAe+batzTuqOtbY4+azw+TMk6DjLQ+a/gyFOc7QjITBSV6bA65bH+/hLOtqwjohwb3NFuovOTO1mUsRqOWvCalaVoLU0XddBvGTVfs8oClitTqwIA7b8vh8J07K6nUqKLOffUYqjJo9PM6550Y0mIG0kgPPv2kYokhENzl66g62uSNO0frM9Z5eDr2VNxg2/EwlHZaML63MgkaWerbuYY0cJSRr6LoDyBJIHxm+hFqO5xL2alVeOROJmkxZMgu7uI/CP5hJe0QLPYKvl9wo3dr/hH8wj9pp+YnYVvL7j13er/AIR/MIe00xf8fW8vuEXYFf8ACP5hH7TT8xf8fW8vuUe8mFajWw6PYMWuBcHTMv0M5t5UjOaa8vydno6hOlSal5/g0g2HW/CP5hOl7VT8zivo+t5fcKuxa34R/MIe00/MPYK3l9wq7Hq/hHqIvaafmHsFby+5HpbPIboDxrVqef3NWcDyW3nIVqqcdS8Cy3tnCTpvi2slTvjtTpMRUc3KUzkRV7FOUKo7S3zjp4t7fU+ZROnK/wCkFRjwzjklxLU70UcHQOGV16YE9IT1db2YC/GxBANrWsdefJ6yLlqkz2EbCroSisIp32itTW69lySePfbuMvhXgvMqqdFVZ+KX1AZQNc1x2hWIHjppNHtsf9TAv8dnneohUxCDXN3+wfrIO7z4F8P8fa/X9i3p7xdUg2sTmNgFF7Wva9hOVfUI3EcZa9Uda2sZ0ntJP5DcBvvQo1QtT909hUuyEAX9rKDfTjwnPtbD2aWVNtPweP6jVUtalSOUt1w4l4ldftpp20pvTIsbgrUAKtfzvOfd04UrxP8A2lHPyT/OH8hRhL2fV6NFRtHEmtWdzzY28OA+Fpxrqu61WU34v7eBso01CCiRzMxaJGB1oALaAFhsOoBWCtqlX7tx2htB6GxvNlhUSqqEu7Lsv5/wzPcxbp5XFbr5Gf2pgDTxDrwUMdbce2w5m9506NrObwuCzl8ng5NbGvPnv9RiVwNF4fPxPOaJ1qcF1dJZ82VJtPKHYHdkYmuNcubla+g4sfj6Trwm54j4tfQhKSjuajG7kgJehVZaq6qSbA27xqPGW0bOFFdnj5md3dScu1HYHszeupQbocchV14VAB1veHDzGhl2vTxKalnGb1QeCFtL9oyU0Lp0bWdh0echyoa2YHt52tKndYfdOjR6BjOKzJ7rjjY475NjlCYJD0j6E39gEa+Fu2Wqs590yS6OVvPt7+Rb7H3WSipNQCrVb2mbUeC3+cuhCKW5mrVK0n2dkTV2LSVsy0kB7QBLVoXgUNV2sNhmwzf2ZaqkTO7aoCODbu9ZLrYkfZKgoqTLg7GRwqQFkUVIYDJVbz7dGCwz1SQMqk3IzW1AAC3GZiWUAXHG50BkZy0korJ4JjN762IrdLWdi1/9IQWHYOrpMreS5PCPRf2db9VK1RqdZg1PqhA1ulVWbKGJAAZQSoPMZgeF5fSl+llVVfqR6f00v0lGoQ4m3KPQRcysxzhqiPl1U8Tw4EA+Osm1iOMlOU5ZwYralqDCqQWFKqtQrf2shLga96iF/U9wl6r7D/x22Tv5tcdL+7wYnbOM+0YipU1sznLfjkGiA/8AaBOE3ufTKFPRTUSFDJbgcKrdp9TDUGEd0h7T6w1MMIS94ZJCgQDB6Vu9i2qvQYhl/wArTQm4uxpMUDi2vBQNddJxule9CRzatNRpSX/6f3LBltPOplQ20MgLlhkDssWRi5YZEHw1PrL4j5x029ax5oUuDKvfJ7OwpKzMGQaEmy2diD26lZ62jS622cYcNUv3ZwbiXvMPjhBdm7uOKYeu60iRcU/abXgG1Fj3axU+j9Ly2V4NHsfDGmxYWOZQEYajKPaHcb6kd879rCGW3x/Bgu9aaxwLpKjTW0jKpSMD+1mo6rSIAsQ4zcwQRoPWYbpuOMHZ6MpRqZ1eB5EaRPCZUeglUPRv2Ohlr1FNiMoa/NSLjQ94PwEvt++crpNp0s+OT1ktN2DgZGloYDIhaPAZG5oYDJXCRLjqlVKdukbLm4DibdtuyVTq6XhFkKWpZAf4rhzfLVWy8cxCn5xRrZ4jlRfgef8A7SMQuO6GjSc5Wq07m1lJ66g66m3SH1kaktT2JRhpW5lNpbl9GLZWUn2WJBueWYDhKclmgoth06lOqMl7m62HE5uqb92t/KSTa3FhNYPeMLvbQbq1CUYaEkdW/OxE0RrrxKZW78GWR2th9D0q2PYb/CSlXSK1byfEO70KgyrUBJ0ta2vKVq533RY7TbYxu82BJVqbaZiov2XYDN36Ey+77dvleZV0K+o6Qw/FP6rc86xVIKbC+nMix8++cg+jUnqjkj2hgng7LFgMHZYYHgULDA8BaFO5jewPY9G3aoBjTHArRyj3ixe3xM4XSkZVE1D9Kycu6qKnHf8AVL9kWjL2zziZSDyyWRi2iAdaAHAQAl4JesD2ay22i5VVgrqPERKLAOWstma5NzfSwF/ICe3t6PU04wfh+/j9zgSkpTciPtkM7kky7Tlludg+wcR0KNmOmYEehDfp6S5T0YZnqR1LBo0xyMAQdDOgotrKOXKSTwyv3gwlHGUGpVL24hhxUjgwvIzo61hl1vdOlPVH6HjWJ3ZqrXyIysl/3lnC27xlv6XnOdLDxn5noo3icNTi8+R6tuZsangaPVJd3sXqWsD2BRyE3UqCitnk4d3eSrSw00l4Gh6Ydhl2lmTKGmuOww0sNQ3phDSw1I7pBDAZIYMrNJQbeoF6pYnkLdwA0EySW7NcXsUezNgtUrgAAgnU35EwSEy7qbVw1BylOhTdVOjOoJJH+oE6iQbySQHbNH/EqVqDJRq5he6krksQStuDDS392cFl4CTxHI/dfcehges33tT8TDqj3V+s1RpJcTJKo3wL3F7IoVvbpKT2gWPqJJ04sSqSXiZHa+6vRVQ9P93ccxcHja3OZ6kNLNNOpqW4lDCsGFjKGjVCRdbUwdSra44ADv4a6+M6EMdTofFnGq6lddbH9L2PO948G1JyGGv96+c5TTjLDPfWNeNSClHgyiMTZ0WdFkQsMkxYwJ2yaWZ7eEhN4RCpwPXdg4VcPRAa2ZjmP6fXzmJOKy5eJ5q9rOtU7PBbIFtEqWup4/Oeau6MadR6Hs/sXUJNxwyJMpeLlgBwgA4LF6AIta4IF7HQkA28Lz03RFiqb62px8F+Tl3dbX2I/MNRpqVsDrccvGd6bWDn6cBMRsq/GofK3pJRRIJSwIQXvccNQIpx8SBYbOojJbsm+2n2MHPuKa15Iu3F6oUcDe/lwEVxN4SL7OmsuRR/ZplOgW2w2YEry4zRQlvgy3cE4avFFxrNZzcHQASIYkMgQs55So0kbHYI1QMzDu6uo8xKKkk9ki6nFrdsbs7CtR9lge0ZdSOy8cGsYaHOL7yZQ4/DKjEGUtY2ZYmnuiZshMhzqpbkAPrLqMMvPgVV6mmOPMu0xrH/AGyPOasLzMep+QdcSfwgecMIeWNxBLKQ2W3ZY/WV1HFLctpRk3lMq8HgQj5iQey4Onfx185kTSecGySk44TLOrjAvEj0mqO6yYpLS8My2+NBMXS6thUUaHkR+E/WVVrfWtS4nQ6M6Q9nniW8X9jzX7O97ZST2AX+U5ktj28asGs5Cf4fVtfoqlu3I30kYyUuG4+tprjJfVCfY3/A38p+knh+Q1WpvhJfVDfs7A2Km/ZYwJKcWspo1242ARW6arrbRFGuva3Z4TBc3cIz0PJzekLh6erh82b77Qj8jKswmcPS0Dr4RW4SErGlLwLI1JIF9hPJpnl0VTfiWe0M77C34vhI/wDER8x+0+hwwB/F8BH/AMRHzD2n0CLgz+KTXRFNCdywdXZRAzKSDzsbX9Oc6lGloWDFWed0JQolTc66311myKxxM2osq1AnVdRLkGRcOnAHUsw07gD9fhFJ+BFkkDKz8gCPlNVtsmZK+7RX4tumbKovbn+sVSWp7FtKPVrch1MCyi57bcdb+EpNaaayGwRajqymxty1lkG4vLKauJrSmWyVAwuJsTTWUc2UXF4ZxMYhLwATNHgCvvKjQFxLG4I4EAj01HrMslhmqPAhi7NbXU242iGJitnI+huQP+RkpzcuJGEFHgPp0FprcX07zwk41WtmQnRT3Qei4bgZdGaZRKDiPZgvEwc0gjTkyJVr3bThM05ank1wjpWDspPKQLEPr4a59B8JqpbRRirPM2Ve0dlhxbhfj9JVXqt9lGyyoqHvJcfD+SlO7A5EiY3TOyrpjV3ZI4VGHgbRKnjgS9rzxSY8buHnUc+Jjw/MSuF/qvoOXdledzFoJq7ktkWWzNlCk2nPjKqtvGa3RTUrOfFmjoYYAEjkNPE8JkVJJmbU8jclpdpDItoYEdHgDoYEKIAGotrb+7xoTIVdcrEf32y6LyjJJYeBadQjmRLIywsCSyIcWQdOMt05QDa2JZjb8Wvib2/WEJNrBGSS3JdBgoAAPtLc343FzfThwmuKwY6k9TCfatCSOHK+vG2umknkrx5DXqlha1iWynmLWvcX4xS3WCUey8orqrml7LGxI4gA+FiJneYPBrWJrLGfa3uOs3PkL92nCPXLPEHTjjGCcK5JsDa+XWw00ufMy9TyZZQ0slS3cqK0SovDUquU8Ae46iRlBS4kozceAanWzMNABmGgGnGR6tJEusbZDc2MoNI4LdGv2fM2gBXUWsRARaUcOG1Jvrwk4R1MhUnoWxKCDsHpLnSjgz9dLOSRRqKSAEUddVPPjf6Sp0ki1VWyFV0Y+J+ctzsUpZkkQqpmI7OPAHAMiQGLAeRYAOQ6wAssM3Vt3iZZrcKi3z5jSZASG3gAsYhIALEMch1HjBCYLHe35CWw4GapxAjgY8igQ24zTnbJHBMwYu4vy1EjS76FW7jLEUwOXO/nOlg5uWJ0Q8b6akmGEGWIUBFjc+JN/WPSgyV+1EAA79TqZmrLDNVu8pleDp/UypGjBaYFQadzzPy4TRR3TMlxtJEm8vM5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half" idx="1"/>
          </p:nvPr>
        </p:nvSpPr>
        <p:spPr>
          <a:xfrm>
            <a:off x="0" y="1828800"/>
            <a:ext cx="9144000" cy="4724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1,1,2,2-Tetrakloroetani ka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funksione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të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ndryshme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një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tretës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jo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ndezshëm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në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industrinë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gomës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bojës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dhe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llakut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metalit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dhe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leshit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Është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gjithashtu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një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agjent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ruajtës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nga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mola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për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tekstile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dhe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përdoret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në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filmin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fotografik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në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prodhimin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mëndafshit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artificial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dhe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të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perlave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dhe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për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vlerësimin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përmbajtjes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së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ujit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duhani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1400" y="5029200"/>
            <a:ext cx="5562600" cy="1828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Hekzakloroetani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përdoret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për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të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hequr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papastërtitë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nga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metalet</a:t>
            </a:r>
            <a:r>
              <a:rPr lang="en-US" b="1" dirty="0" smtClean="0">
                <a:solidFill>
                  <a:schemeClr val="bg1"/>
                </a:solidFill>
              </a:rPr>
              <a:t> e </a:t>
            </a:r>
            <a:r>
              <a:rPr lang="en-US" b="1" dirty="0" err="1" smtClean="0">
                <a:solidFill>
                  <a:schemeClr val="bg1"/>
                </a:solidFill>
              </a:rPr>
              <a:t>shkrira</a:t>
            </a:r>
            <a:r>
              <a:rPr lang="en-US" b="1" dirty="0" smtClean="0">
                <a:solidFill>
                  <a:schemeClr val="bg1"/>
                </a:solidFill>
              </a:rPr>
              <a:t> .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0" y="0"/>
            <a:ext cx="9144000" cy="15240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Trielina</a:t>
            </a:r>
            <a:r>
              <a:rPr lang="en-US" b="1" dirty="0" smtClean="0">
                <a:solidFill>
                  <a:schemeClr val="bg1"/>
                </a:solidFill>
              </a:rPr>
              <a:t> (</a:t>
            </a:r>
            <a:r>
              <a:rPr lang="en-US" b="1" dirty="0" err="1" smtClean="0">
                <a:solidFill>
                  <a:schemeClr val="bg1"/>
                </a:solidFill>
              </a:rPr>
              <a:t>trikloroeteni</a:t>
            </a:r>
            <a:r>
              <a:rPr lang="en-US" b="1" dirty="0" smtClean="0">
                <a:solidFill>
                  <a:schemeClr val="bg1"/>
                </a:solidFill>
              </a:rPr>
              <a:t>) </a:t>
            </a:r>
            <a:r>
              <a:rPr lang="en-US" b="1" dirty="0" err="1" smtClean="0">
                <a:solidFill>
                  <a:schemeClr val="bg1"/>
                </a:solidFill>
              </a:rPr>
              <a:t>përdoret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një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tretës</a:t>
            </a:r>
            <a:r>
              <a:rPr lang="en-US" b="1" dirty="0" smtClean="0">
                <a:solidFill>
                  <a:schemeClr val="bg1"/>
                </a:solidFill>
              </a:rPr>
              <a:t> industrial. </a:t>
            </a:r>
            <a:r>
              <a:rPr lang="en-US" b="1" dirty="0" err="1" smtClean="0">
                <a:solidFill>
                  <a:schemeClr val="bg1"/>
                </a:solidFill>
              </a:rPr>
              <a:t>Është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një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lëng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qartë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jo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djegshëm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cili</a:t>
            </a:r>
            <a:r>
              <a:rPr lang="en-US" b="1" dirty="0" smtClean="0">
                <a:solidFill>
                  <a:schemeClr val="bg1"/>
                </a:solidFill>
              </a:rPr>
              <a:t> ka </a:t>
            </a:r>
            <a:r>
              <a:rPr lang="en-US" b="1" dirty="0" err="1" smtClean="0">
                <a:solidFill>
                  <a:schemeClr val="bg1"/>
                </a:solidFill>
              </a:rPr>
              <a:t>një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aromë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të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mirë</a:t>
            </a:r>
            <a:r>
              <a:rPr lang="en-US" b="1" dirty="0" smtClean="0">
                <a:solidFill>
                  <a:schemeClr val="bg1"/>
                </a:solidFill>
              </a:rPr>
              <a:t>. </a:t>
            </a:r>
            <a:r>
              <a:rPr lang="en-US" b="1" dirty="0" err="1" smtClean="0">
                <a:solidFill>
                  <a:schemeClr val="bg1"/>
                </a:solidFill>
              </a:rPr>
              <a:t>Përdoret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për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të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hequr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njollat</a:t>
            </a:r>
            <a:r>
              <a:rPr lang="en-US" b="1" dirty="0" smtClean="0">
                <a:solidFill>
                  <a:schemeClr val="bg1"/>
                </a:solidFill>
              </a:rPr>
              <a:t> e </a:t>
            </a:r>
            <a:r>
              <a:rPr lang="en-US" b="1" dirty="0" err="1" smtClean="0">
                <a:solidFill>
                  <a:schemeClr val="bg1"/>
                </a:solidFill>
              </a:rPr>
              <a:t>yndyës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në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rroba</a:t>
            </a:r>
            <a:r>
              <a:rPr lang="en-US" b="1" dirty="0" smtClean="0">
                <a:solidFill>
                  <a:schemeClr val="bg1"/>
                </a:solidFill>
              </a:rPr>
              <a:t>. </a:t>
            </a:r>
            <a:r>
              <a:rPr lang="en-US" b="1" dirty="0" err="1" smtClean="0">
                <a:solidFill>
                  <a:schemeClr val="bg1"/>
                </a:solidFill>
              </a:rPr>
              <a:t>Është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shumë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toksike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ndoshta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edhe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kancerogjene</a:t>
            </a:r>
            <a:r>
              <a:rPr lang="en-US" b="1" dirty="0" smtClean="0">
                <a:solidFill>
                  <a:schemeClr val="bg1"/>
                </a:solidFill>
              </a:rPr>
              <a:t>. 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4648200"/>
            <a:ext cx="9144000" cy="22098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err="1" smtClean="0">
                <a:solidFill>
                  <a:schemeClr val="bg1"/>
                </a:solidFill>
              </a:rPr>
              <a:t>Tefloni</a:t>
            </a:r>
            <a:r>
              <a:rPr lang="en-US" b="1" dirty="0" smtClean="0">
                <a:solidFill>
                  <a:schemeClr val="bg1"/>
                </a:solidFill>
              </a:rPr>
              <a:t> [</a:t>
            </a:r>
            <a:r>
              <a:rPr lang="en-US" b="1" dirty="0" err="1" smtClean="0">
                <a:solidFill>
                  <a:schemeClr val="bg1"/>
                </a:solidFill>
              </a:rPr>
              <a:t>emertimi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sipas</a:t>
            </a:r>
            <a:r>
              <a:rPr lang="en-US" b="1" dirty="0" smtClean="0">
                <a:solidFill>
                  <a:schemeClr val="bg1"/>
                </a:solidFill>
              </a:rPr>
              <a:t> IUPAC: </a:t>
            </a:r>
            <a:r>
              <a:rPr lang="en-US" b="1" dirty="0" err="1" smtClean="0">
                <a:solidFill>
                  <a:schemeClr val="bg1"/>
                </a:solidFill>
              </a:rPr>
              <a:t>politetrafluoroetileni</a:t>
            </a:r>
            <a:r>
              <a:rPr lang="en-US" b="1" dirty="0" smtClean="0">
                <a:solidFill>
                  <a:schemeClr val="bg1"/>
                </a:solidFill>
              </a:rPr>
              <a:t> (PTFE) ] </a:t>
            </a:r>
            <a:r>
              <a:rPr lang="en-US" b="1" dirty="0" err="1" smtClean="0">
                <a:solidFill>
                  <a:schemeClr val="bg1"/>
                </a:solidFill>
              </a:rPr>
              <a:t>është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një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fluorokarbur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ngurtë</a:t>
            </a:r>
            <a:r>
              <a:rPr lang="en-US" b="1" dirty="0" smtClean="0">
                <a:solidFill>
                  <a:schemeClr val="bg1"/>
                </a:solidFill>
              </a:rPr>
              <a:t>. </a:t>
            </a:r>
            <a:r>
              <a:rPr lang="en-US" b="1" dirty="0" err="1" smtClean="0">
                <a:solidFill>
                  <a:schemeClr val="bg1"/>
                </a:solidFill>
              </a:rPr>
              <a:t>Redukton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fërkimin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dhe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konsumimin</a:t>
            </a:r>
            <a:r>
              <a:rPr lang="en-US" b="1" dirty="0" smtClean="0">
                <a:solidFill>
                  <a:schemeClr val="bg1"/>
                </a:solidFill>
              </a:rPr>
              <a:t> e </a:t>
            </a:r>
            <a:r>
              <a:rPr lang="en-US" b="1" dirty="0" err="1" smtClean="0">
                <a:solidFill>
                  <a:schemeClr val="bg1"/>
                </a:solidFill>
              </a:rPr>
              <a:t>energjisë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së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makinerive</a:t>
            </a:r>
            <a:r>
              <a:rPr lang="en-US" b="1" dirty="0" smtClean="0">
                <a:solidFill>
                  <a:schemeClr val="bg1"/>
                </a:solidFill>
              </a:rPr>
              <a:t>. </a:t>
            </a:r>
            <a:r>
              <a:rPr lang="en-US" b="1" dirty="0" err="1" smtClean="0">
                <a:solidFill>
                  <a:schemeClr val="bg1"/>
                </a:solidFill>
              </a:rPr>
              <a:t>Përdoret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gjithashtu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për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prodhimin</a:t>
            </a:r>
            <a:r>
              <a:rPr lang="en-US" b="1" dirty="0" smtClean="0">
                <a:solidFill>
                  <a:schemeClr val="bg1"/>
                </a:solidFill>
              </a:rPr>
              <a:t> e </a:t>
            </a:r>
            <a:r>
              <a:rPr lang="en-US" b="1" dirty="0" err="1" smtClean="0">
                <a:solidFill>
                  <a:schemeClr val="bg1"/>
                </a:solidFill>
              </a:rPr>
              <a:t>shtresave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jongjitëse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tiganët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dhe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enët</a:t>
            </a:r>
            <a:r>
              <a:rPr lang="en-US" b="1" dirty="0" smtClean="0">
                <a:solidFill>
                  <a:schemeClr val="bg1"/>
                </a:solidFill>
              </a:rPr>
              <a:t> e </a:t>
            </a:r>
            <a:r>
              <a:rPr lang="en-US" b="1" dirty="0" err="1" smtClean="0">
                <a:solidFill>
                  <a:schemeClr val="bg1"/>
                </a:solidFill>
              </a:rPr>
              <a:t>tjera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b="1" dirty="0" err="1" smtClean="0">
                <a:solidFill>
                  <a:schemeClr val="bg1"/>
                </a:solidFill>
              </a:rPr>
              <a:t>Butadien</a:t>
            </a:r>
            <a:r>
              <a:rPr lang="en-US" b="1" dirty="0" smtClean="0">
                <a:solidFill>
                  <a:schemeClr val="bg1"/>
                </a:solidFill>
              </a:rPr>
              <a:t> -1,3 </a:t>
            </a:r>
            <a:r>
              <a:rPr lang="en-US" b="1" dirty="0" err="1" smtClean="0">
                <a:solidFill>
                  <a:schemeClr val="bg1"/>
                </a:solidFill>
              </a:rPr>
              <a:t>perdoret</a:t>
            </a:r>
            <a:r>
              <a:rPr lang="en-US" b="1" dirty="0" smtClean="0">
                <a:solidFill>
                  <a:schemeClr val="bg1"/>
                </a:solidFill>
              </a:rPr>
              <a:t> per </a:t>
            </a:r>
            <a:r>
              <a:rPr lang="en-US" b="1" dirty="0" err="1" smtClean="0">
                <a:solidFill>
                  <a:schemeClr val="bg1"/>
                </a:solidFill>
              </a:rPr>
              <a:t>te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prodhuar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kaucukun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sintetik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934200" cy="1417638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tx1"/>
                </a:solidFill>
              </a:rPr>
              <a:t>      </a:t>
            </a:r>
            <a:r>
              <a:rPr lang="en-US" sz="6600" b="1" dirty="0" err="1" smtClean="0">
                <a:solidFill>
                  <a:schemeClr val="tx1"/>
                </a:solidFill>
              </a:rPr>
              <a:t>Kloruri</a:t>
            </a:r>
            <a:r>
              <a:rPr lang="en-US" sz="6600" b="1" dirty="0" smtClean="0">
                <a:solidFill>
                  <a:schemeClr val="tx1"/>
                </a:solidFill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</a:rPr>
              <a:t>i</a:t>
            </a:r>
            <a:r>
              <a:rPr lang="en-US" sz="6600" b="1" dirty="0" smtClean="0">
                <a:solidFill>
                  <a:schemeClr val="tx1"/>
                </a:solidFill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</a:rPr>
              <a:t>vinilit</a:t>
            </a:r>
            <a:r>
              <a:rPr lang="en-US" sz="6600" b="1" dirty="0" smtClean="0">
                <a:solidFill>
                  <a:schemeClr val="tx1"/>
                </a:solidFill>
              </a:rPr>
              <a:t> </a:t>
            </a:r>
            <a:endParaRPr lang="en-US" sz="6600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371600"/>
            <a:ext cx="6553200" cy="32004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Karakteristikat</a:t>
            </a:r>
            <a:r>
              <a:rPr lang="en-US" sz="2400" b="1" dirty="0" smtClean="0">
                <a:solidFill>
                  <a:schemeClr val="tx1"/>
                </a:solidFill>
              </a:rPr>
              <a:t> e </a:t>
            </a:r>
            <a:r>
              <a:rPr lang="en-US" sz="2400" b="1" dirty="0" err="1" smtClean="0">
                <a:solidFill>
                  <a:schemeClr val="tx1"/>
                </a:solidFill>
              </a:rPr>
              <a:t>brendshme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te</a:t>
            </a:r>
            <a:r>
              <a:rPr lang="en-US" sz="2400" b="1" dirty="0" smtClean="0">
                <a:solidFill>
                  <a:schemeClr val="tx1"/>
                </a:solidFill>
              </a:rPr>
              <a:t> PVC e </a:t>
            </a:r>
            <a:r>
              <a:rPr lang="en-US" sz="2400" b="1" dirty="0" err="1" smtClean="0">
                <a:solidFill>
                  <a:schemeClr val="tx1"/>
                </a:solidFill>
              </a:rPr>
              <a:t>bëjnë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atë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te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përshtatshëm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për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një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shumëllojshmëri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përdorimesh</a:t>
            </a:r>
            <a:r>
              <a:rPr lang="en-US" sz="2400" b="1" dirty="0" smtClean="0">
                <a:solidFill>
                  <a:schemeClr val="tx1"/>
                </a:solidFill>
              </a:rPr>
              <a:t>. </a:t>
            </a:r>
            <a:r>
              <a:rPr lang="en-US" sz="2400" b="1" dirty="0" err="1" smtClean="0">
                <a:solidFill>
                  <a:schemeClr val="tx1"/>
                </a:solidFill>
              </a:rPr>
              <a:t>Ajo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është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biologjikisht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dhe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kimikisht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rezistent</a:t>
            </a:r>
            <a:r>
              <a:rPr lang="en-US" sz="2400" b="1" dirty="0" smtClean="0">
                <a:solidFill>
                  <a:schemeClr val="tx1"/>
                </a:solidFill>
              </a:rPr>
              <a:t>, duke e </a:t>
            </a:r>
            <a:r>
              <a:rPr lang="en-US" sz="2400" b="1" dirty="0" err="1" smtClean="0">
                <a:solidFill>
                  <a:schemeClr val="tx1"/>
                </a:solidFill>
              </a:rPr>
              <a:t>bere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atë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të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përdoret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në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shtëpi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në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tubat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për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largimin</a:t>
            </a:r>
            <a:r>
              <a:rPr lang="en-US" sz="2400" b="1" dirty="0" smtClean="0">
                <a:solidFill>
                  <a:schemeClr val="tx1"/>
                </a:solidFill>
              </a:rPr>
              <a:t> e </a:t>
            </a:r>
            <a:r>
              <a:rPr lang="en-US" sz="2400" b="1" dirty="0" err="1" smtClean="0">
                <a:solidFill>
                  <a:schemeClr val="tx1"/>
                </a:solidFill>
              </a:rPr>
              <a:t>ujërave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të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zeza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dhe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në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përdorimin</a:t>
            </a:r>
            <a:r>
              <a:rPr lang="en-US" sz="2400" b="1" dirty="0" smtClean="0">
                <a:solidFill>
                  <a:schemeClr val="tx1"/>
                </a:solidFill>
              </a:rPr>
              <a:t> e </a:t>
            </a:r>
            <a:r>
              <a:rPr lang="en-US" sz="2400" b="1" dirty="0" err="1" smtClean="0">
                <a:solidFill>
                  <a:schemeClr val="tx1"/>
                </a:solidFill>
              </a:rPr>
              <a:t>tubave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ku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lendet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gërryese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nuk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lejojnë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përdorimin</a:t>
            </a:r>
            <a:r>
              <a:rPr lang="en-US" sz="2400" b="1" dirty="0" smtClean="0">
                <a:solidFill>
                  <a:schemeClr val="tx1"/>
                </a:solidFill>
              </a:rPr>
              <a:t> e </a:t>
            </a:r>
            <a:r>
              <a:rPr lang="en-US" sz="2400" b="1" dirty="0" err="1" smtClean="0">
                <a:solidFill>
                  <a:schemeClr val="tx1"/>
                </a:solidFill>
              </a:rPr>
              <a:t>metaleve</a:t>
            </a:r>
            <a:r>
              <a:rPr lang="en-US" sz="2400" b="1" dirty="0" smtClean="0">
                <a:solidFill>
                  <a:schemeClr val="tx1"/>
                </a:solidFill>
              </a:rPr>
              <a:t>. Me </a:t>
            </a:r>
            <a:r>
              <a:rPr lang="en-US" sz="2400" b="1" dirty="0" err="1" smtClean="0">
                <a:solidFill>
                  <a:schemeClr val="tx1"/>
                </a:solidFill>
              </a:rPr>
              <a:t>shtimin</a:t>
            </a:r>
            <a:r>
              <a:rPr lang="en-US" sz="2400" b="1" dirty="0" smtClean="0">
                <a:solidFill>
                  <a:schemeClr val="tx1"/>
                </a:solidFill>
              </a:rPr>
              <a:t> e </a:t>
            </a:r>
            <a:r>
              <a:rPr lang="en-US" sz="2400" b="1" dirty="0" err="1" smtClean="0">
                <a:solidFill>
                  <a:schemeClr val="tx1"/>
                </a:solidFill>
              </a:rPr>
              <a:t>përberesve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të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ndryshëm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ai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behet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përdorshm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në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kornizën</a:t>
            </a:r>
            <a:r>
              <a:rPr lang="en-US" sz="2400" b="1" dirty="0" smtClean="0">
                <a:solidFill>
                  <a:schemeClr val="tx1"/>
                </a:solidFill>
              </a:rPr>
              <a:t> e </a:t>
            </a:r>
            <a:r>
              <a:rPr lang="en-US" sz="2400" b="1" dirty="0" err="1" smtClean="0">
                <a:solidFill>
                  <a:schemeClr val="tx1"/>
                </a:solidFill>
              </a:rPr>
              <a:t>dritareve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dhe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dyerve</a:t>
            </a:r>
            <a:r>
              <a:rPr lang="en-US" sz="2400" b="1" dirty="0" smtClean="0">
                <a:solidFill>
                  <a:schemeClr val="tx1"/>
                </a:solidFill>
              </a:rPr>
              <a:t>.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0" y="4572000"/>
            <a:ext cx="9144000" cy="2286000"/>
          </a:xfrm>
        </p:spPr>
        <p:txBody>
          <a:bodyPr>
            <a:normAutofit fontScale="92500"/>
          </a:bodyPr>
          <a:lstStyle/>
          <a:p>
            <a:r>
              <a:rPr lang="en-US" sz="2600" b="1" dirty="0" smtClean="0"/>
              <a:t>Me </a:t>
            </a:r>
            <a:r>
              <a:rPr lang="en-US" sz="2600" b="1" dirty="0" err="1" smtClean="0"/>
              <a:t>shtimin</a:t>
            </a:r>
            <a:r>
              <a:rPr lang="en-US" sz="2600" b="1" dirty="0" smtClean="0"/>
              <a:t> e </a:t>
            </a:r>
            <a:r>
              <a:rPr lang="en-US" sz="2600" b="1" dirty="0" err="1" smtClean="0"/>
              <a:t>shtimin</a:t>
            </a:r>
            <a:r>
              <a:rPr lang="en-US" sz="2600" b="1" dirty="0" smtClean="0"/>
              <a:t> e </a:t>
            </a:r>
            <a:r>
              <a:rPr lang="en-US" sz="2600" b="1" dirty="0" err="1" smtClean="0"/>
              <a:t>substancave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plastike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ai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bëhet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më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lakueshem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dhe</a:t>
            </a:r>
            <a:r>
              <a:rPr lang="en-US" sz="2600" b="1" dirty="0" smtClean="0"/>
              <a:t>  </a:t>
            </a:r>
            <a:r>
              <a:rPr lang="en-US" sz="2600" b="1" dirty="0" err="1" smtClean="0"/>
              <a:t>mjaftueshëm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për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tu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përdorur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në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instalimin</a:t>
            </a:r>
            <a:r>
              <a:rPr lang="en-US" sz="2600" b="1" dirty="0" smtClean="0"/>
              <a:t> e </a:t>
            </a:r>
            <a:r>
              <a:rPr lang="en-US" sz="2600" b="1" dirty="0" err="1" smtClean="0"/>
              <a:t>rrjetave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telefonike</a:t>
            </a:r>
            <a:r>
              <a:rPr lang="en-US" sz="2600" b="1" dirty="0" smtClean="0"/>
              <a:t>. PVC ka </a:t>
            </a:r>
            <a:r>
              <a:rPr lang="en-US" sz="2600" b="1" dirty="0" err="1" smtClean="0"/>
              <a:t>filluar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të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përdoret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gjerësisht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në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rroba</a:t>
            </a:r>
            <a:r>
              <a:rPr lang="en-US" sz="2600" b="1" dirty="0" smtClean="0"/>
              <a:t> duke </a:t>
            </a:r>
            <a:r>
              <a:rPr lang="en-US" sz="2600" b="1" dirty="0" err="1" smtClean="0"/>
              <a:t>krijuar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dhe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lëkurë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si</a:t>
            </a:r>
            <a:r>
              <a:rPr lang="en-US" sz="2600" b="1" dirty="0" smtClean="0"/>
              <a:t> material. Ai </a:t>
            </a:r>
            <a:r>
              <a:rPr lang="en-US" sz="2600" b="1" dirty="0" err="1" smtClean="0"/>
              <a:t>është</a:t>
            </a:r>
            <a:r>
              <a:rPr lang="en-US" sz="2600" b="1" dirty="0" smtClean="0"/>
              <a:t> material </a:t>
            </a:r>
            <a:r>
              <a:rPr lang="en-US" sz="2600" b="1" dirty="0" err="1" smtClean="0"/>
              <a:t>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papërshkueshëm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nga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uji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dhe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përdoret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gjerësisht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në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pallto</a:t>
            </a:r>
            <a:r>
              <a:rPr lang="en-US" sz="2600" b="1" dirty="0" smtClean="0"/>
              <a:t>, </a:t>
            </a:r>
            <a:r>
              <a:rPr lang="en-US" sz="2600" b="1" dirty="0" err="1" smtClean="0"/>
              <a:t>në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xhaketa</a:t>
            </a:r>
            <a:r>
              <a:rPr lang="en-US" sz="2600" b="1" dirty="0" smtClean="0"/>
              <a:t>, </a:t>
            </a:r>
            <a:r>
              <a:rPr lang="en-US" sz="2600" b="1" dirty="0" err="1" smtClean="0"/>
              <a:t>në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përparse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dhe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në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valixhe</a:t>
            </a:r>
            <a:r>
              <a:rPr lang="en-US" sz="2600" b="1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105400" cy="1417638"/>
          </a:xfrm>
          <a:noFill/>
        </p:spPr>
        <p:txBody>
          <a:bodyPr>
            <a:normAutofit fontScale="90000"/>
          </a:bodyPr>
          <a:lstStyle/>
          <a:p>
            <a:r>
              <a:rPr lang="en-US" sz="4800" b="1" dirty="0" err="1" smtClean="0">
                <a:solidFill>
                  <a:srgbClr val="010101"/>
                </a:solidFill>
              </a:rPr>
              <a:t>Perdorimi</a:t>
            </a:r>
            <a:r>
              <a:rPr lang="en-US" sz="4800" b="1" dirty="0" smtClean="0">
                <a:solidFill>
                  <a:srgbClr val="010101"/>
                </a:solidFill>
              </a:rPr>
              <a:t> </a:t>
            </a:r>
            <a:r>
              <a:rPr lang="en-US" sz="4800" b="1" dirty="0" err="1" smtClean="0">
                <a:solidFill>
                  <a:srgbClr val="010101"/>
                </a:solidFill>
              </a:rPr>
              <a:t>i</a:t>
            </a:r>
            <a:r>
              <a:rPr lang="en-US" sz="4800" b="1" dirty="0" smtClean="0">
                <a:solidFill>
                  <a:srgbClr val="010101"/>
                </a:solidFill>
              </a:rPr>
              <a:t> </a:t>
            </a:r>
            <a:r>
              <a:rPr lang="en-US" sz="4800" b="1" dirty="0" err="1" smtClean="0">
                <a:solidFill>
                  <a:srgbClr val="010101"/>
                </a:solidFill>
              </a:rPr>
              <a:t>alkaneve</a:t>
            </a:r>
            <a:r>
              <a:rPr lang="en-US" sz="4800" b="1" dirty="0" smtClean="0">
                <a:solidFill>
                  <a:srgbClr val="010101"/>
                </a:solidFill>
              </a:rPr>
              <a:t>            </a:t>
            </a:r>
            <a:endParaRPr lang="en-US" sz="4800" b="1" dirty="0">
              <a:solidFill>
                <a:srgbClr val="01010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4038600"/>
            <a:ext cx="9144000" cy="2819400"/>
          </a:xfrm>
        </p:spPr>
        <p:txBody>
          <a:bodyPr>
            <a:noAutofit/>
          </a:bodyPr>
          <a:lstStyle/>
          <a:p>
            <a:r>
              <a:rPr lang="en-US" sz="2150" b="1" dirty="0" err="1" smtClean="0"/>
              <a:t>Katër</a:t>
            </a:r>
            <a:r>
              <a:rPr lang="en-US" sz="2150" b="1" dirty="0" smtClean="0"/>
              <a:t> </a:t>
            </a:r>
            <a:r>
              <a:rPr lang="en-US" sz="2150" b="1" dirty="0" err="1" smtClean="0"/>
              <a:t>alkanët</a:t>
            </a:r>
            <a:r>
              <a:rPr lang="en-US" sz="2150" b="1" dirty="0" smtClean="0"/>
              <a:t>  e </a:t>
            </a:r>
            <a:r>
              <a:rPr lang="en-US" sz="2150" b="1" dirty="0" err="1" smtClean="0"/>
              <a:t>para</a:t>
            </a:r>
            <a:r>
              <a:rPr lang="en-US" sz="2150" b="1" dirty="0" smtClean="0"/>
              <a:t> </a:t>
            </a:r>
            <a:r>
              <a:rPr lang="en-US" sz="2150" b="1" dirty="0" err="1" smtClean="0"/>
              <a:t>perdoren</a:t>
            </a:r>
            <a:r>
              <a:rPr lang="en-US" sz="2150" b="1" dirty="0" smtClean="0"/>
              <a:t> </a:t>
            </a:r>
            <a:r>
              <a:rPr lang="en-US" sz="2150" b="1" dirty="0" err="1" smtClean="0"/>
              <a:t>për</a:t>
            </a:r>
            <a:r>
              <a:rPr lang="en-US" sz="2150" b="1" dirty="0" smtClean="0"/>
              <a:t> </a:t>
            </a:r>
            <a:r>
              <a:rPr lang="en-US" sz="2150" b="1" dirty="0" err="1" smtClean="0"/>
              <a:t>ngrohje</a:t>
            </a:r>
            <a:r>
              <a:rPr lang="en-US" sz="2150" b="1" dirty="0" smtClean="0"/>
              <a:t>, </a:t>
            </a:r>
            <a:r>
              <a:rPr lang="en-US" sz="2150" b="1" dirty="0" err="1" smtClean="0"/>
              <a:t>gatim</a:t>
            </a:r>
            <a:r>
              <a:rPr lang="en-US" sz="2150" b="1" dirty="0" smtClean="0"/>
              <a:t> </a:t>
            </a:r>
            <a:r>
              <a:rPr lang="en-US" sz="2150" b="1" dirty="0" err="1" smtClean="0"/>
              <a:t>dhe</a:t>
            </a:r>
            <a:r>
              <a:rPr lang="en-US" sz="2150" b="1" dirty="0" smtClean="0"/>
              <a:t> </a:t>
            </a:r>
            <a:r>
              <a:rPr lang="en-US" sz="2150" b="1" dirty="0" err="1" smtClean="0"/>
              <a:t>prodhimin</a:t>
            </a:r>
            <a:r>
              <a:rPr lang="en-US" sz="2150" b="1" dirty="0" smtClean="0"/>
              <a:t> e </a:t>
            </a:r>
            <a:r>
              <a:rPr lang="en-US" sz="2150" b="1" dirty="0" err="1" smtClean="0"/>
              <a:t>energjisë</a:t>
            </a:r>
            <a:r>
              <a:rPr lang="en-US" sz="2150" b="1" dirty="0" smtClean="0"/>
              <a:t> </a:t>
            </a:r>
            <a:r>
              <a:rPr lang="en-US" sz="2150" b="1" dirty="0" err="1" smtClean="0"/>
              <a:t>elektrike</a:t>
            </a:r>
            <a:r>
              <a:rPr lang="en-US" sz="2150" b="1" dirty="0" smtClean="0"/>
              <a:t>. </a:t>
            </a:r>
            <a:r>
              <a:rPr lang="en-US" sz="2150" b="1" dirty="0" err="1" smtClean="0"/>
              <a:t>Komponentët</a:t>
            </a:r>
            <a:r>
              <a:rPr lang="en-US" sz="2150" b="1" dirty="0" smtClean="0"/>
              <a:t> </a:t>
            </a:r>
            <a:r>
              <a:rPr lang="en-US" sz="2150" b="1" dirty="0" err="1" smtClean="0"/>
              <a:t>kryesorë</a:t>
            </a:r>
            <a:r>
              <a:rPr lang="en-US" sz="2150" b="1" dirty="0" smtClean="0"/>
              <a:t> </a:t>
            </a:r>
            <a:r>
              <a:rPr lang="en-US" sz="2150" b="1" dirty="0" err="1" smtClean="0"/>
              <a:t>të</a:t>
            </a:r>
            <a:r>
              <a:rPr lang="en-US" sz="2150" b="1" dirty="0" smtClean="0"/>
              <a:t> </a:t>
            </a:r>
            <a:r>
              <a:rPr lang="en-US" sz="2150" b="1" dirty="0" err="1" smtClean="0"/>
              <a:t>gazit</a:t>
            </a:r>
            <a:r>
              <a:rPr lang="en-US" sz="2150" b="1" dirty="0" smtClean="0"/>
              <a:t> </a:t>
            </a:r>
            <a:r>
              <a:rPr lang="en-US" sz="2150" b="1" dirty="0" err="1" smtClean="0"/>
              <a:t>natyror</a:t>
            </a:r>
            <a:r>
              <a:rPr lang="en-US" sz="2150" b="1" dirty="0" smtClean="0"/>
              <a:t> </a:t>
            </a:r>
            <a:r>
              <a:rPr lang="en-US" sz="2150" b="1" dirty="0" err="1" smtClean="0"/>
              <a:t>janë</a:t>
            </a:r>
            <a:r>
              <a:rPr lang="en-US" sz="2150" b="1" dirty="0" smtClean="0"/>
              <a:t> </a:t>
            </a:r>
            <a:r>
              <a:rPr lang="en-US" sz="2150" b="1" dirty="0" err="1" smtClean="0"/>
              <a:t>metan</a:t>
            </a:r>
            <a:r>
              <a:rPr lang="en-US" sz="2150" b="1" dirty="0" smtClean="0"/>
              <a:t> </a:t>
            </a:r>
            <a:r>
              <a:rPr lang="en-US" sz="2150" b="1" dirty="0" err="1" smtClean="0"/>
              <a:t>dhe</a:t>
            </a:r>
            <a:r>
              <a:rPr lang="en-US" sz="2150" b="1" dirty="0" smtClean="0"/>
              <a:t> </a:t>
            </a:r>
            <a:r>
              <a:rPr lang="en-US" sz="2150" b="1" dirty="0" err="1" smtClean="0"/>
              <a:t>etan</a:t>
            </a:r>
            <a:r>
              <a:rPr lang="en-US" sz="2150" b="1" dirty="0" smtClean="0"/>
              <a:t>.</a:t>
            </a:r>
          </a:p>
          <a:p>
            <a:r>
              <a:rPr lang="en-US" sz="2150" b="1" dirty="0" err="1" smtClean="0"/>
              <a:t>Alkan</a:t>
            </a:r>
            <a:r>
              <a:rPr lang="en-US" sz="2150" b="1" dirty="0" smtClean="0"/>
              <a:t> me 5-8 </a:t>
            </a:r>
            <a:r>
              <a:rPr lang="en-US" sz="2150" b="1" dirty="0" err="1" smtClean="0"/>
              <a:t>atome</a:t>
            </a:r>
            <a:r>
              <a:rPr lang="en-US" sz="2150" b="1" dirty="0" smtClean="0"/>
              <a:t> </a:t>
            </a:r>
            <a:r>
              <a:rPr lang="en-US" sz="2150" b="1" dirty="0" err="1" smtClean="0"/>
              <a:t>karbon</a:t>
            </a:r>
            <a:r>
              <a:rPr lang="en-US" sz="2150" b="1" dirty="0" smtClean="0"/>
              <a:t> </a:t>
            </a:r>
            <a:r>
              <a:rPr lang="en-US" sz="2150" b="1" dirty="0" err="1" smtClean="0"/>
              <a:t>janë</a:t>
            </a:r>
            <a:r>
              <a:rPr lang="en-US" sz="2150" b="1" dirty="0" smtClean="0"/>
              <a:t> </a:t>
            </a:r>
            <a:r>
              <a:rPr lang="en-US" sz="2150" b="1" dirty="0" err="1" smtClean="0"/>
              <a:t>lëngje</a:t>
            </a:r>
            <a:r>
              <a:rPr lang="en-US" sz="2150" b="1" dirty="0" smtClean="0"/>
              <a:t> </a:t>
            </a:r>
            <a:r>
              <a:rPr lang="en-US" sz="2150" b="1" dirty="0" err="1" smtClean="0"/>
              <a:t>avulluese</a:t>
            </a:r>
            <a:r>
              <a:rPr lang="en-US" sz="2150" b="1" dirty="0" smtClean="0"/>
              <a:t>. Ata </a:t>
            </a:r>
            <a:r>
              <a:rPr lang="en-US" sz="2150" b="1" dirty="0" err="1" smtClean="0"/>
              <a:t>janë</a:t>
            </a:r>
            <a:r>
              <a:rPr lang="en-US" sz="2150" b="1" dirty="0" smtClean="0"/>
              <a:t> </a:t>
            </a:r>
            <a:r>
              <a:rPr lang="en-US" sz="2150" b="1" dirty="0" err="1" smtClean="0"/>
              <a:t>përdorur</a:t>
            </a:r>
            <a:r>
              <a:rPr lang="en-US" sz="2150" b="1" dirty="0" smtClean="0"/>
              <a:t> </a:t>
            </a:r>
            <a:r>
              <a:rPr lang="en-US" sz="2150" b="1" dirty="0" err="1" smtClean="0"/>
              <a:t>si</a:t>
            </a:r>
            <a:r>
              <a:rPr lang="en-US" sz="2150" b="1" dirty="0" smtClean="0"/>
              <a:t> </a:t>
            </a:r>
            <a:r>
              <a:rPr lang="en-US" sz="2150" b="1" dirty="0" err="1" smtClean="0"/>
              <a:t>tretës</a:t>
            </a:r>
            <a:r>
              <a:rPr lang="en-US" sz="2150" b="1" dirty="0" smtClean="0"/>
              <a:t> </a:t>
            </a:r>
            <a:r>
              <a:rPr lang="en-US" sz="2150" b="1" dirty="0" err="1" smtClean="0"/>
              <a:t>të</a:t>
            </a:r>
            <a:r>
              <a:rPr lang="en-US" sz="2150" b="1" dirty="0" smtClean="0"/>
              <a:t> mire </a:t>
            </a:r>
            <a:r>
              <a:rPr lang="en-US" sz="2150" b="1" dirty="0" err="1" smtClean="0"/>
              <a:t>për</a:t>
            </a:r>
            <a:r>
              <a:rPr lang="en-US" sz="2150" b="1" dirty="0" smtClean="0"/>
              <a:t> </a:t>
            </a:r>
            <a:r>
              <a:rPr lang="en-US" sz="2150" b="1" dirty="0" err="1" smtClean="0"/>
              <a:t>substancat</a:t>
            </a:r>
            <a:r>
              <a:rPr lang="en-US" sz="2150" b="1" dirty="0" smtClean="0"/>
              <a:t> </a:t>
            </a:r>
            <a:r>
              <a:rPr lang="en-US" sz="2150" b="1" dirty="0" err="1" smtClean="0"/>
              <a:t>apolare</a:t>
            </a:r>
            <a:r>
              <a:rPr lang="en-US" sz="2150" b="1" dirty="0" smtClean="0"/>
              <a:t>.</a:t>
            </a:r>
          </a:p>
          <a:p>
            <a:r>
              <a:rPr lang="en-US" sz="2150" b="1" dirty="0" err="1" smtClean="0"/>
              <a:t>Shumë</a:t>
            </a:r>
            <a:r>
              <a:rPr lang="en-US" sz="2150" b="1" dirty="0" smtClean="0"/>
              <a:t> </a:t>
            </a:r>
            <a:r>
              <a:rPr lang="en-US" sz="2150" b="1" dirty="0" err="1" smtClean="0"/>
              <a:t>alkane</a:t>
            </a:r>
            <a:r>
              <a:rPr lang="en-US" sz="2150" b="1" dirty="0" smtClean="0"/>
              <a:t> </a:t>
            </a:r>
            <a:r>
              <a:rPr lang="en-US" sz="2150" b="1" dirty="0" err="1" smtClean="0"/>
              <a:t>te</a:t>
            </a:r>
            <a:r>
              <a:rPr lang="en-US" sz="2150" b="1" dirty="0" smtClean="0"/>
              <a:t> </a:t>
            </a:r>
            <a:r>
              <a:rPr lang="en-US" sz="2150" b="1" dirty="0" err="1" smtClean="0"/>
              <a:t>ngurta</a:t>
            </a:r>
            <a:r>
              <a:rPr lang="en-US" sz="2150" b="1" dirty="0" smtClean="0"/>
              <a:t>  </a:t>
            </a:r>
            <a:r>
              <a:rPr lang="en-US" sz="2150" b="1" dirty="0" err="1" smtClean="0"/>
              <a:t>përdoren</a:t>
            </a:r>
            <a:r>
              <a:rPr lang="en-US" sz="2150" b="1" dirty="0" smtClean="0"/>
              <a:t> </a:t>
            </a:r>
            <a:r>
              <a:rPr lang="en-US" sz="2150" b="1" dirty="0" err="1" smtClean="0"/>
              <a:t>si</a:t>
            </a:r>
            <a:r>
              <a:rPr lang="en-US" sz="2150" b="1" dirty="0" smtClean="0"/>
              <a:t> </a:t>
            </a:r>
            <a:r>
              <a:rPr lang="en-US" sz="2150" b="1" dirty="0" err="1" smtClean="0"/>
              <a:t>dyll</a:t>
            </a:r>
            <a:r>
              <a:rPr lang="en-US" sz="2150" b="1" dirty="0" smtClean="0"/>
              <a:t> </a:t>
            </a:r>
            <a:r>
              <a:rPr lang="en-US" sz="2150" b="1" dirty="0" err="1" smtClean="0"/>
              <a:t>parafine</a:t>
            </a:r>
            <a:r>
              <a:rPr lang="en-US" sz="2150" b="1" dirty="0" smtClean="0"/>
              <a:t>.</a:t>
            </a:r>
          </a:p>
          <a:p>
            <a:r>
              <a:rPr lang="en-US" sz="2150" b="1" dirty="0" err="1" smtClean="0"/>
              <a:t>Alkalet</a:t>
            </a:r>
            <a:r>
              <a:rPr lang="en-US" sz="2150" b="1" dirty="0" smtClean="0"/>
              <a:t> me 35 </a:t>
            </a:r>
            <a:r>
              <a:rPr lang="en-US" sz="2150" b="1" dirty="0" err="1" smtClean="0"/>
              <a:t>ose</a:t>
            </a:r>
            <a:r>
              <a:rPr lang="en-US" sz="2150" b="1" dirty="0" smtClean="0"/>
              <a:t> </a:t>
            </a:r>
            <a:r>
              <a:rPr lang="en-US" sz="2150" b="1" dirty="0" err="1" smtClean="0"/>
              <a:t>më</a:t>
            </a:r>
            <a:r>
              <a:rPr lang="en-US" sz="2150" b="1" dirty="0" smtClean="0"/>
              <a:t> </a:t>
            </a:r>
            <a:r>
              <a:rPr lang="en-US" sz="2150" b="1" dirty="0" err="1" smtClean="0"/>
              <a:t>shumë</a:t>
            </a:r>
            <a:r>
              <a:rPr lang="en-US" sz="2150" b="1" dirty="0" smtClean="0"/>
              <a:t> </a:t>
            </a:r>
            <a:r>
              <a:rPr lang="en-US" sz="2150" b="1" dirty="0" err="1" smtClean="0"/>
              <a:t>atome</a:t>
            </a:r>
            <a:r>
              <a:rPr lang="en-US" sz="2150" b="1" dirty="0" smtClean="0"/>
              <a:t> </a:t>
            </a:r>
            <a:r>
              <a:rPr lang="en-US" sz="2150" b="1" dirty="0" err="1" smtClean="0"/>
              <a:t>karboni</a:t>
            </a:r>
            <a:r>
              <a:rPr lang="en-US" sz="2150" b="1" dirty="0" smtClean="0"/>
              <a:t> </a:t>
            </a:r>
            <a:r>
              <a:rPr lang="en-US" sz="2150" b="1" dirty="0" err="1" smtClean="0"/>
              <a:t>përdoren</a:t>
            </a:r>
            <a:r>
              <a:rPr lang="en-US" sz="2150" b="1" dirty="0" smtClean="0"/>
              <a:t> </a:t>
            </a:r>
            <a:r>
              <a:rPr lang="en-US" sz="2150" b="1" dirty="0" err="1" smtClean="0"/>
              <a:t>për</a:t>
            </a:r>
            <a:r>
              <a:rPr lang="en-US" sz="2150" b="1" dirty="0" smtClean="0"/>
              <a:t> </a:t>
            </a:r>
            <a:r>
              <a:rPr lang="en-US" sz="2150" b="1" dirty="0" err="1" smtClean="0"/>
              <a:t>sipërfaqet</a:t>
            </a:r>
            <a:r>
              <a:rPr lang="en-US" sz="2150" b="1" dirty="0" smtClean="0"/>
              <a:t> </a:t>
            </a:r>
            <a:r>
              <a:rPr lang="en-US" sz="2150" b="1" dirty="0" err="1" smtClean="0"/>
              <a:t>rrugore</a:t>
            </a:r>
            <a:r>
              <a:rPr lang="en-US" sz="2150" dirty="0" smtClean="0"/>
              <a:t>.</a:t>
            </a:r>
            <a:endParaRPr lang="en-US" sz="2150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0"/>
            <a:ext cx="9144000" cy="2133600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endParaRPr lang="en-US" sz="3500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3500" b="1" dirty="0" err="1" smtClean="0">
                <a:solidFill>
                  <a:schemeClr val="bg1"/>
                </a:solidFill>
              </a:rPr>
              <a:t>Metani</a:t>
            </a:r>
            <a:r>
              <a:rPr lang="en-US" sz="3500" b="1" dirty="0" smtClean="0">
                <a:solidFill>
                  <a:schemeClr val="bg1"/>
                </a:solidFill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</a:rPr>
              <a:t>gjendet</a:t>
            </a:r>
            <a:r>
              <a:rPr lang="en-US" sz="3500" b="1" dirty="0" smtClean="0">
                <a:solidFill>
                  <a:schemeClr val="bg1"/>
                </a:solidFill>
              </a:rPr>
              <a:t> ne </a:t>
            </a:r>
            <a:r>
              <a:rPr lang="en-US" sz="3500" b="1" dirty="0" err="1" smtClean="0">
                <a:solidFill>
                  <a:schemeClr val="bg1"/>
                </a:solidFill>
              </a:rPr>
              <a:t>gazin</a:t>
            </a:r>
            <a:r>
              <a:rPr lang="en-US" sz="3500" b="1" dirty="0" smtClean="0">
                <a:solidFill>
                  <a:schemeClr val="bg1"/>
                </a:solidFill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</a:rPr>
              <a:t>natyror</a:t>
            </a:r>
            <a:r>
              <a:rPr lang="en-US" sz="3500" b="1" dirty="0" smtClean="0">
                <a:solidFill>
                  <a:schemeClr val="bg1"/>
                </a:solidFill>
              </a:rPr>
              <a:t>(</a:t>
            </a:r>
            <a:r>
              <a:rPr lang="en-US" sz="3500" b="1" dirty="0" err="1" smtClean="0">
                <a:solidFill>
                  <a:schemeClr val="bg1"/>
                </a:solidFill>
              </a:rPr>
              <a:t>rreth</a:t>
            </a:r>
            <a:r>
              <a:rPr lang="en-US" sz="3500" b="1" dirty="0" smtClean="0">
                <a:solidFill>
                  <a:schemeClr val="bg1"/>
                </a:solidFill>
              </a:rPr>
              <a:t> 98%),ne </a:t>
            </a:r>
            <a:r>
              <a:rPr lang="en-US" sz="3500" b="1" dirty="0" err="1" smtClean="0">
                <a:solidFill>
                  <a:schemeClr val="bg1"/>
                </a:solidFill>
              </a:rPr>
              <a:t>gazin</a:t>
            </a:r>
            <a:r>
              <a:rPr lang="en-US" sz="3500" b="1" dirty="0" smtClean="0">
                <a:solidFill>
                  <a:schemeClr val="bg1"/>
                </a:solidFill>
              </a:rPr>
              <a:t> e </a:t>
            </a:r>
            <a:r>
              <a:rPr lang="en-US" sz="3500" b="1" dirty="0" err="1" smtClean="0">
                <a:solidFill>
                  <a:schemeClr val="bg1"/>
                </a:solidFill>
              </a:rPr>
              <a:t>minierave</a:t>
            </a:r>
            <a:r>
              <a:rPr lang="en-US" sz="3500" b="1" dirty="0" smtClean="0">
                <a:solidFill>
                  <a:schemeClr val="bg1"/>
                </a:solidFill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</a:rPr>
              <a:t>te</a:t>
            </a:r>
            <a:r>
              <a:rPr lang="en-US" sz="3500" b="1" dirty="0" smtClean="0">
                <a:solidFill>
                  <a:schemeClr val="bg1"/>
                </a:solidFill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</a:rPr>
              <a:t>qymyrgurit</a:t>
            </a:r>
            <a:r>
              <a:rPr lang="en-US" sz="3500" b="1" dirty="0" smtClean="0">
                <a:solidFill>
                  <a:schemeClr val="bg1"/>
                </a:solidFill>
              </a:rPr>
              <a:t>, del </a:t>
            </a:r>
            <a:r>
              <a:rPr lang="en-US" sz="3500" b="1" dirty="0" err="1" smtClean="0">
                <a:solidFill>
                  <a:schemeClr val="bg1"/>
                </a:solidFill>
              </a:rPr>
              <a:t>nga</a:t>
            </a:r>
            <a:r>
              <a:rPr lang="en-US" sz="3500" b="1" dirty="0" smtClean="0">
                <a:solidFill>
                  <a:schemeClr val="bg1"/>
                </a:solidFill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</a:rPr>
              <a:t>fundi</a:t>
            </a:r>
            <a:r>
              <a:rPr lang="en-US" sz="3500" b="1" dirty="0" smtClean="0">
                <a:solidFill>
                  <a:schemeClr val="bg1"/>
                </a:solidFill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</a:rPr>
              <a:t>i</a:t>
            </a:r>
            <a:r>
              <a:rPr lang="en-US" sz="3500" b="1" dirty="0" smtClean="0">
                <a:solidFill>
                  <a:schemeClr val="bg1"/>
                </a:solidFill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</a:rPr>
              <a:t>kenetave</a:t>
            </a:r>
            <a:r>
              <a:rPr lang="en-US" sz="3500" b="1" dirty="0" smtClean="0">
                <a:solidFill>
                  <a:schemeClr val="bg1"/>
                </a:solidFill>
              </a:rPr>
              <a:t> ne </a:t>
            </a:r>
            <a:r>
              <a:rPr lang="en-US" sz="3500" b="1" dirty="0" err="1" smtClean="0">
                <a:solidFill>
                  <a:schemeClr val="bg1"/>
                </a:solidFill>
              </a:rPr>
              <a:t>forme</a:t>
            </a:r>
            <a:r>
              <a:rPr lang="en-US" sz="3500" b="1" dirty="0" smtClean="0">
                <a:solidFill>
                  <a:schemeClr val="bg1"/>
                </a:solidFill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</a:rPr>
              <a:t>flluskat.Metani</a:t>
            </a:r>
            <a:r>
              <a:rPr lang="en-US" sz="3500" b="1" dirty="0" smtClean="0">
                <a:solidFill>
                  <a:schemeClr val="bg1"/>
                </a:solidFill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</a:rPr>
              <a:t>konsiderohet</a:t>
            </a:r>
            <a:r>
              <a:rPr lang="en-US" sz="3500" b="1" dirty="0" smtClean="0">
                <a:solidFill>
                  <a:schemeClr val="bg1"/>
                </a:solidFill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</a:rPr>
              <a:t>si</a:t>
            </a:r>
            <a:r>
              <a:rPr lang="en-US" sz="3500" b="1" dirty="0" smtClean="0">
                <a:solidFill>
                  <a:schemeClr val="bg1"/>
                </a:solidFill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</a:rPr>
              <a:t>gazi</a:t>
            </a:r>
            <a:r>
              <a:rPr lang="en-US" sz="3500" b="1" dirty="0" smtClean="0">
                <a:solidFill>
                  <a:schemeClr val="bg1"/>
                </a:solidFill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</a:rPr>
              <a:t>i</a:t>
            </a:r>
            <a:r>
              <a:rPr lang="en-US" sz="3500" b="1" dirty="0" smtClean="0">
                <a:solidFill>
                  <a:schemeClr val="bg1"/>
                </a:solidFill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</a:rPr>
              <a:t>kenetave</a:t>
            </a:r>
            <a:r>
              <a:rPr lang="en-US" sz="3500" b="1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3400" y="0"/>
            <a:ext cx="4800600" cy="5715000"/>
          </a:xfrm>
          <a:noFill/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err="1" smtClean="0">
                <a:solidFill>
                  <a:schemeClr val="bg1"/>
                </a:solidFill>
              </a:rPr>
              <a:t>Polietileni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perdoret</a:t>
            </a:r>
            <a:r>
              <a:rPr lang="en-US" b="1" dirty="0" smtClean="0">
                <a:solidFill>
                  <a:schemeClr val="bg1"/>
                </a:solidFill>
              </a:rPr>
              <a:t> per </a:t>
            </a:r>
            <a:r>
              <a:rPr lang="en-US" b="1" dirty="0" err="1" smtClean="0">
                <a:solidFill>
                  <a:schemeClr val="bg1"/>
                </a:solidFill>
              </a:rPr>
              <a:t>pergatitjen</a:t>
            </a:r>
            <a:r>
              <a:rPr lang="en-US" b="1" dirty="0" smtClean="0">
                <a:solidFill>
                  <a:schemeClr val="bg1"/>
                </a:solidFill>
              </a:rPr>
              <a:t> e </a:t>
            </a:r>
            <a:r>
              <a:rPr lang="en-US" b="1" dirty="0" err="1" smtClean="0">
                <a:solidFill>
                  <a:schemeClr val="bg1"/>
                </a:solidFill>
              </a:rPr>
              <a:t>qeseve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ambalazhit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dhe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materialeve</a:t>
            </a:r>
            <a:r>
              <a:rPr lang="en-US" b="1" dirty="0" smtClean="0">
                <a:solidFill>
                  <a:schemeClr val="bg1"/>
                </a:solidFill>
              </a:rPr>
              <a:t> per </a:t>
            </a:r>
            <a:r>
              <a:rPr lang="en-US" b="1" dirty="0" err="1" smtClean="0">
                <a:solidFill>
                  <a:schemeClr val="bg1"/>
                </a:solidFill>
              </a:rPr>
              <a:t>veshje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izoluese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b="1" dirty="0" err="1" smtClean="0">
                <a:solidFill>
                  <a:schemeClr val="bg1"/>
                </a:solidFill>
              </a:rPr>
              <a:t>Polistireni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perdoret</a:t>
            </a:r>
            <a:r>
              <a:rPr lang="en-US" b="1" dirty="0" smtClean="0">
                <a:solidFill>
                  <a:schemeClr val="bg1"/>
                </a:solidFill>
              </a:rPr>
              <a:t> per </a:t>
            </a:r>
            <a:r>
              <a:rPr lang="en-US" b="1" dirty="0" err="1" smtClean="0">
                <a:solidFill>
                  <a:schemeClr val="bg1"/>
                </a:solidFill>
              </a:rPr>
              <a:t>prodhimin</a:t>
            </a:r>
            <a:r>
              <a:rPr lang="en-US" b="1" dirty="0" smtClean="0">
                <a:solidFill>
                  <a:schemeClr val="bg1"/>
                </a:solidFill>
              </a:rPr>
              <a:t> e </a:t>
            </a:r>
            <a:r>
              <a:rPr lang="en-US" b="1" dirty="0" err="1" smtClean="0">
                <a:solidFill>
                  <a:schemeClr val="bg1"/>
                </a:solidFill>
              </a:rPr>
              <a:t>pajisjeve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ndryshme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elektike</a:t>
            </a:r>
            <a:r>
              <a:rPr lang="en-US" b="1" dirty="0" smtClean="0">
                <a:solidFill>
                  <a:schemeClr val="bg1"/>
                </a:solidFill>
              </a:rPr>
              <a:t> per </a:t>
            </a:r>
            <a:r>
              <a:rPr lang="en-US" b="1" dirty="0" err="1" smtClean="0">
                <a:solidFill>
                  <a:schemeClr val="bg1"/>
                </a:solidFill>
              </a:rPr>
              <a:t>objekte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perdorimit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shtepiak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dhe</a:t>
            </a:r>
            <a:r>
              <a:rPr lang="en-US" b="1" dirty="0" smtClean="0">
                <a:solidFill>
                  <a:schemeClr val="bg1"/>
                </a:solidFill>
              </a:rPr>
              <a:t> per </a:t>
            </a:r>
            <a:r>
              <a:rPr lang="en-US" b="1" dirty="0" err="1" smtClean="0">
                <a:solidFill>
                  <a:schemeClr val="bg1"/>
                </a:solidFill>
              </a:rPr>
              <a:t>prodhimin</a:t>
            </a:r>
            <a:r>
              <a:rPr lang="en-US" b="1" dirty="0" smtClean="0">
                <a:solidFill>
                  <a:schemeClr val="bg1"/>
                </a:solidFill>
              </a:rPr>
              <a:t> e </a:t>
            </a:r>
            <a:r>
              <a:rPr lang="en-US" b="1" dirty="0" err="1" smtClean="0">
                <a:solidFill>
                  <a:schemeClr val="bg1"/>
                </a:solidFill>
              </a:rPr>
              <a:t>bukes</a:t>
            </a:r>
            <a:r>
              <a:rPr lang="en-US" b="1" dirty="0" smtClean="0">
                <a:solidFill>
                  <a:schemeClr val="bg1"/>
                </a:solidFill>
              </a:rPr>
              <a:t> se </a:t>
            </a:r>
            <a:r>
              <a:rPr lang="en-US" b="1" dirty="0" err="1" smtClean="0">
                <a:solidFill>
                  <a:schemeClr val="bg1"/>
                </a:solidFill>
              </a:rPr>
              <a:t>peshkut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"/>
            <a:ext cx="7848600" cy="27432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err="1" smtClean="0"/>
              <a:t>Etini</a:t>
            </a:r>
            <a:r>
              <a:rPr lang="en-US" dirty="0" smtClean="0"/>
              <a:t> </a:t>
            </a:r>
            <a:r>
              <a:rPr lang="en-US" dirty="0" err="1" smtClean="0"/>
              <a:t>perdoret</a:t>
            </a:r>
            <a:r>
              <a:rPr lang="en-US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kangjellat</a:t>
            </a:r>
            <a:r>
              <a:rPr lang="en-US" dirty="0" smtClean="0"/>
              <a:t> per </a:t>
            </a:r>
            <a:r>
              <a:rPr lang="en-US" dirty="0" err="1" smtClean="0"/>
              <a:t>saldimin</a:t>
            </a:r>
            <a:r>
              <a:rPr lang="en-US" dirty="0" smtClean="0"/>
              <a:t> e </a:t>
            </a:r>
            <a:r>
              <a:rPr lang="en-US" dirty="0" err="1" smtClean="0"/>
              <a:t>metaleve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perzier</a:t>
            </a:r>
            <a:r>
              <a:rPr lang="en-US" dirty="0" smtClean="0"/>
              <a:t> me </a:t>
            </a:r>
            <a:r>
              <a:rPr lang="en-US" dirty="0" err="1" smtClean="0"/>
              <a:t>etere</a:t>
            </a:r>
            <a:r>
              <a:rPr lang="en-US" dirty="0" smtClean="0"/>
              <a:t> </a:t>
            </a:r>
            <a:r>
              <a:rPr lang="en-US" dirty="0" err="1" smtClean="0"/>
              <a:t>gjate</a:t>
            </a:r>
            <a:r>
              <a:rPr lang="en-US" dirty="0" smtClean="0"/>
              <a:t> </a:t>
            </a:r>
            <a:r>
              <a:rPr lang="en-US" dirty="0" err="1" smtClean="0"/>
              <a:t>operacioneve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narkoze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per </a:t>
            </a:r>
            <a:r>
              <a:rPr lang="en-US" dirty="0" err="1" smtClean="0"/>
              <a:t>prodhimin</a:t>
            </a:r>
            <a:r>
              <a:rPr lang="en-US" dirty="0" smtClean="0"/>
              <a:t> e </a:t>
            </a:r>
            <a:r>
              <a:rPr lang="en-US" dirty="0" err="1" smtClean="0"/>
              <a:t>lendeve</a:t>
            </a:r>
            <a:r>
              <a:rPr lang="en-US" dirty="0" smtClean="0"/>
              <a:t> </a:t>
            </a:r>
            <a:r>
              <a:rPr lang="en-US" dirty="0" err="1" smtClean="0"/>
              <a:t>plasike</a:t>
            </a:r>
            <a:r>
              <a:rPr lang="en-US" dirty="0" smtClean="0"/>
              <a:t> :</a:t>
            </a:r>
            <a:r>
              <a:rPr lang="en-US" dirty="0" err="1" smtClean="0"/>
              <a:t>kaucuk</a:t>
            </a:r>
            <a:r>
              <a:rPr lang="en-US" dirty="0" smtClean="0"/>
              <a:t>,  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PCV,acetate</a:t>
            </a:r>
            <a:r>
              <a:rPr lang="en-US" dirty="0" smtClean="0"/>
              <a:t> </a:t>
            </a:r>
            <a:r>
              <a:rPr lang="en-US" dirty="0" err="1" smtClean="0"/>
              <a:t>vinili</a:t>
            </a:r>
            <a:r>
              <a:rPr lang="en-US" dirty="0" smtClean="0"/>
              <a:t> </a:t>
            </a:r>
            <a:r>
              <a:rPr lang="en-US" dirty="0" err="1" smtClean="0"/>
              <a:t>etj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8534400" cy="2133600"/>
          </a:xfrm>
          <a:noFill/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err="1" smtClean="0">
                <a:solidFill>
                  <a:schemeClr val="bg1"/>
                </a:solidFill>
              </a:rPr>
              <a:t>Polipropileni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pergatit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materialet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plastike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b="1" dirty="0" err="1" smtClean="0">
                <a:solidFill>
                  <a:schemeClr val="bg1"/>
                </a:solidFill>
              </a:rPr>
              <a:t>Bakeliti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eshte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nje</a:t>
            </a:r>
            <a:r>
              <a:rPr lang="en-US" b="1" dirty="0" smtClean="0">
                <a:solidFill>
                  <a:schemeClr val="bg1"/>
                </a:solidFill>
              </a:rPr>
              <a:t> material </a:t>
            </a:r>
            <a:r>
              <a:rPr lang="en-US" b="1" dirty="0" err="1" smtClean="0">
                <a:solidFill>
                  <a:schemeClr val="bg1"/>
                </a:solidFill>
              </a:rPr>
              <a:t>plastik</a:t>
            </a:r>
            <a:r>
              <a:rPr lang="en-US" b="1" dirty="0" smtClean="0">
                <a:solidFill>
                  <a:schemeClr val="bg1"/>
                </a:solidFill>
              </a:rPr>
              <a:t> 100% </a:t>
            </a:r>
            <a:r>
              <a:rPr lang="en-US" b="1" dirty="0" err="1" smtClean="0">
                <a:solidFill>
                  <a:schemeClr val="bg1"/>
                </a:solidFill>
              </a:rPr>
              <a:t>sintetik,i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pergatitur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nga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polimerizimi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dy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monomereve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fenol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dhe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aldetit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formik.Ky</a:t>
            </a:r>
            <a:r>
              <a:rPr lang="en-US" b="1" dirty="0" smtClean="0">
                <a:solidFill>
                  <a:schemeClr val="bg1"/>
                </a:solidFill>
              </a:rPr>
              <a:t> material </a:t>
            </a:r>
            <a:r>
              <a:rPr lang="en-US" b="1" dirty="0" err="1" smtClean="0">
                <a:solidFill>
                  <a:schemeClr val="bg1"/>
                </a:solidFill>
              </a:rPr>
              <a:t>perdoret</a:t>
            </a:r>
            <a:r>
              <a:rPr lang="en-US" b="1" dirty="0" smtClean="0">
                <a:solidFill>
                  <a:schemeClr val="bg1"/>
                </a:solidFill>
              </a:rPr>
              <a:t> ne </a:t>
            </a:r>
            <a:r>
              <a:rPr lang="en-US" b="1" dirty="0" err="1" smtClean="0">
                <a:solidFill>
                  <a:schemeClr val="bg1"/>
                </a:solidFill>
              </a:rPr>
              <a:t>kutite</a:t>
            </a:r>
            <a:r>
              <a:rPr lang="en-US" b="1" dirty="0" smtClean="0">
                <a:solidFill>
                  <a:schemeClr val="bg1"/>
                </a:solidFill>
              </a:rPr>
              <a:t> e </a:t>
            </a:r>
            <a:r>
              <a:rPr lang="en-US" b="1" dirty="0" err="1" smtClean="0">
                <a:solidFill>
                  <a:schemeClr val="bg1"/>
                </a:solidFill>
              </a:rPr>
              <a:t>shperndarjes</a:t>
            </a:r>
            <a:r>
              <a:rPr lang="en-US" b="1" dirty="0" smtClean="0">
                <a:solidFill>
                  <a:schemeClr val="bg1"/>
                </a:solidFill>
              </a:rPr>
              <a:t> se </a:t>
            </a:r>
            <a:r>
              <a:rPr lang="en-US" b="1" dirty="0" err="1" smtClean="0">
                <a:solidFill>
                  <a:schemeClr val="bg1"/>
                </a:solidFill>
              </a:rPr>
              <a:t>rrymes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elektrike,ne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kabllot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elektrike,ne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tubat</a:t>
            </a:r>
            <a:r>
              <a:rPr lang="en-US" b="1" dirty="0" smtClean="0">
                <a:solidFill>
                  <a:schemeClr val="bg1"/>
                </a:solidFill>
              </a:rPr>
              <a:t> e </a:t>
            </a:r>
            <a:r>
              <a:rPr lang="en-US" b="1" dirty="0" err="1" smtClean="0">
                <a:solidFill>
                  <a:schemeClr val="bg1"/>
                </a:solidFill>
              </a:rPr>
              <a:t>shkarkimit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ujrave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etj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1981200"/>
          </a:xfrm>
          <a:noFill/>
        </p:spPr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</a:rPr>
              <a:t>Arenet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policiklike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perdoren</a:t>
            </a:r>
            <a:r>
              <a:rPr lang="en-US" b="1" dirty="0" smtClean="0">
                <a:solidFill>
                  <a:schemeClr val="bg1"/>
                </a:solidFill>
              </a:rPr>
              <a:t> per </a:t>
            </a:r>
            <a:r>
              <a:rPr lang="en-US" b="1" dirty="0" err="1" smtClean="0">
                <a:solidFill>
                  <a:schemeClr val="bg1"/>
                </a:solidFill>
              </a:rPr>
              <a:t>prodhimin</a:t>
            </a:r>
            <a:r>
              <a:rPr lang="en-US" b="1" dirty="0" smtClean="0">
                <a:solidFill>
                  <a:schemeClr val="bg1"/>
                </a:solidFill>
              </a:rPr>
              <a:t> e </a:t>
            </a:r>
            <a:r>
              <a:rPr lang="en-US" b="1" dirty="0" err="1" smtClean="0">
                <a:solidFill>
                  <a:schemeClr val="bg1"/>
                </a:solidFill>
              </a:rPr>
              <a:t>ngjyruesve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sintentike,rreshirave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sintetike,pesticideve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etj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Naftaleni</a:t>
            </a:r>
            <a:r>
              <a:rPr lang="en-US" b="1" dirty="0" smtClean="0">
                <a:solidFill>
                  <a:schemeClr val="bg1"/>
                </a:solidFill>
              </a:rPr>
              <a:t>(</a:t>
            </a:r>
            <a:r>
              <a:rPr lang="en-US" b="1" dirty="0" err="1" smtClean="0">
                <a:solidFill>
                  <a:schemeClr val="bg1"/>
                </a:solidFill>
              </a:rPr>
              <a:t>naftalina</a:t>
            </a:r>
            <a:r>
              <a:rPr lang="en-US" b="1" dirty="0" smtClean="0">
                <a:solidFill>
                  <a:schemeClr val="bg1"/>
                </a:solidFill>
              </a:rPr>
              <a:t>) </a:t>
            </a:r>
            <a:r>
              <a:rPr lang="en-US" b="1" dirty="0" err="1" smtClean="0">
                <a:solidFill>
                  <a:schemeClr val="bg1"/>
                </a:solidFill>
              </a:rPr>
              <a:t>perdoret</a:t>
            </a:r>
            <a:r>
              <a:rPr lang="en-US" b="1" dirty="0" smtClean="0">
                <a:solidFill>
                  <a:schemeClr val="bg1"/>
                </a:solidFill>
              </a:rPr>
              <a:t> per </a:t>
            </a:r>
            <a:r>
              <a:rPr lang="en-US" b="1" dirty="0" err="1" smtClean="0">
                <a:solidFill>
                  <a:schemeClr val="bg1"/>
                </a:solidFill>
              </a:rPr>
              <a:t>mbrojtejen</a:t>
            </a:r>
            <a:r>
              <a:rPr lang="en-US" b="1" dirty="0" smtClean="0">
                <a:solidFill>
                  <a:schemeClr val="bg1"/>
                </a:solidFill>
              </a:rPr>
              <a:t> e </a:t>
            </a:r>
            <a:r>
              <a:rPr lang="en-US" b="1" dirty="0" err="1" smtClean="0">
                <a:solidFill>
                  <a:schemeClr val="bg1"/>
                </a:solidFill>
              </a:rPr>
              <a:t>rrobeve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nga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mola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</a:p>
          <a:p>
            <a:endParaRPr lang="en-US" sz="2200" b="1" dirty="0" smtClean="0">
              <a:solidFill>
                <a:schemeClr val="bg1"/>
              </a:solidFill>
            </a:endParaRP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4922837"/>
            <a:ext cx="6477000" cy="1935163"/>
          </a:xfrm>
        </p:spPr>
        <p:txBody>
          <a:bodyPr>
            <a:normAutofit/>
          </a:bodyPr>
          <a:lstStyle/>
          <a:p>
            <a:r>
              <a:rPr lang="en-US" sz="3000" b="1" dirty="0" err="1" smtClean="0">
                <a:solidFill>
                  <a:schemeClr val="bg1"/>
                </a:solidFill>
              </a:rPr>
              <a:t>Antraceni</a:t>
            </a:r>
            <a:r>
              <a:rPr lang="en-US" sz="3000" b="1" dirty="0" smtClean="0">
                <a:solidFill>
                  <a:schemeClr val="bg1"/>
                </a:solidFill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</a:rPr>
              <a:t>dhe</a:t>
            </a:r>
            <a:r>
              <a:rPr lang="en-US" sz="3000" b="1" dirty="0" smtClean="0">
                <a:solidFill>
                  <a:schemeClr val="bg1"/>
                </a:solidFill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</a:rPr>
              <a:t>naftalina</a:t>
            </a:r>
            <a:r>
              <a:rPr lang="en-US" sz="3000" b="1" dirty="0" smtClean="0">
                <a:solidFill>
                  <a:schemeClr val="bg1"/>
                </a:solidFill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</a:rPr>
              <a:t>sherbejne</a:t>
            </a:r>
            <a:r>
              <a:rPr lang="en-US" sz="3000" b="1" dirty="0" smtClean="0">
                <a:solidFill>
                  <a:schemeClr val="bg1"/>
                </a:solidFill>
              </a:rPr>
              <a:t> per </a:t>
            </a:r>
            <a:r>
              <a:rPr lang="en-US" sz="3000" b="1" dirty="0" err="1" smtClean="0">
                <a:solidFill>
                  <a:schemeClr val="bg1"/>
                </a:solidFill>
              </a:rPr>
              <a:t>prodhimin</a:t>
            </a:r>
            <a:r>
              <a:rPr lang="en-US" sz="3000" b="1" dirty="0" smtClean="0">
                <a:solidFill>
                  <a:schemeClr val="bg1"/>
                </a:solidFill>
              </a:rPr>
              <a:t> e </a:t>
            </a:r>
            <a:r>
              <a:rPr lang="en-US" sz="3000" b="1" dirty="0" err="1" smtClean="0">
                <a:solidFill>
                  <a:schemeClr val="bg1"/>
                </a:solidFill>
              </a:rPr>
              <a:t>ngjyruesve</a:t>
            </a:r>
            <a:r>
              <a:rPr lang="en-US" sz="3000" b="1" dirty="0" smtClean="0">
                <a:solidFill>
                  <a:schemeClr val="bg1"/>
                </a:solidFill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</a:rPr>
              <a:t>dhe</a:t>
            </a:r>
            <a:r>
              <a:rPr lang="en-US" sz="3000" b="1" dirty="0" smtClean="0">
                <a:solidFill>
                  <a:schemeClr val="bg1"/>
                </a:solidFill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</a:rPr>
              <a:t>perberjeve</a:t>
            </a:r>
            <a:r>
              <a:rPr lang="en-US" sz="3000" b="1" dirty="0" smtClean="0">
                <a:solidFill>
                  <a:schemeClr val="bg1"/>
                </a:solidFill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</a:rPr>
              <a:t>te</a:t>
            </a:r>
            <a:r>
              <a:rPr lang="en-US" sz="3000" b="1" dirty="0" smtClean="0">
                <a:solidFill>
                  <a:schemeClr val="bg1"/>
                </a:solidFill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</a:rPr>
              <a:t>tjera</a:t>
            </a:r>
            <a:r>
              <a:rPr lang="en-US" sz="3000" b="1" dirty="0" smtClean="0">
                <a:solidFill>
                  <a:schemeClr val="bg1"/>
                </a:solidFill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</a:rPr>
              <a:t>organike</a:t>
            </a:r>
            <a:r>
              <a:rPr lang="en-US" sz="3000" b="1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/>
            </a:r>
            <a:br>
              <a:rPr lang="en-US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</a:br>
            <a:r>
              <a:rPr lang="en-US" sz="67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  <a:cs typeface="Lucida Sans Unicode" pitchFamily="34" charset="0"/>
              </a:rPr>
              <a:t>Hidrokarburet</a:t>
            </a:r>
            <a:r>
              <a:rPr lang="en-US" sz="67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  <a:cs typeface="Lucida Sans Unicode" pitchFamily="34" charset="0"/>
              </a:rPr>
              <a:t>  </a:t>
            </a:r>
            <a:r>
              <a:rPr lang="en-US" sz="67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  <a:cs typeface="Lucida Sans Unicode" pitchFamily="34" charset="0"/>
              </a:rPr>
              <a:t>aciklike</a:t>
            </a:r>
            <a:r>
              <a:rPr lang="en-US" sz="53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/>
            </a:r>
            <a:br>
              <a:rPr lang="en-US" sz="53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</a:br>
            <a:endParaRPr lang="en-US" sz="53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0" y="1981200"/>
            <a:ext cx="5029200" cy="2514600"/>
          </a:xfrm>
        </p:spPr>
        <p:txBody>
          <a:bodyPr>
            <a:normAutofit/>
          </a:bodyPr>
          <a:lstStyle/>
          <a:p>
            <a:pPr marL="514350" indent="-514350"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Hidrokarburet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aciklike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ndryshe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quhen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alifatike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dhe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janë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të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ndara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në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grupe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hidrokarbure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të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ngopura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dhe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hidrokarbure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të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pangopura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4419600"/>
            <a:ext cx="4800600" cy="2438400"/>
          </a:xfrm>
        </p:spPr>
        <p:txBody>
          <a:bodyPr>
            <a:normAutofit/>
          </a:bodyPr>
          <a:lstStyle/>
          <a:p>
            <a:pPr>
              <a:buClr>
                <a:schemeClr val="accent4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Hidrokarburet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ngopura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ndryshe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quhen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alkane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Hidrokarburet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pangopura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ndahen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në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alkene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dhe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alkine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dhe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aromatike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28600"/>
            <a:ext cx="5257800" cy="9144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buNone/>
            </a:pPr>
            <a:r>
              <a:rPr lang="en-US" sz="6400" dirty="0" err="1" smtClean="0">
                <a:solidFill>
                  <a:srgbClr val="002060"/>
                </a:solidFill>
              </a:rPr>
              <a:t>Faleminderit</a:t>
            </a:r>
            <a:endParaRPr lang="en-US" sz="6400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6096000"/>
            <a:ext cx="4724400" cy="76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Punoi:Xhensiana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Ndreka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43800" cy="1066800"/>
          </a:xfrm>
          <a:noFill/>
          <a:ln>
            <a:solidFill>
              <a:schemeClr val="accent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67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Hidrokarburet</a:t>
            </a:r>
            <a:r>
              <a:rPr lang="en-US" sz="6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67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ciklike</a:t>
            </a:r>
            <a:r>
              <a:rPr lang="en-US" sz="6700" b="1" dirty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6700" b="1" dirty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en-US" sz="6700" dirty="0">
              <a:solidFill>
                <a:srgbClr val="00206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5486400" cy="33528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Hidrokarburet</a:t>
            </a:r>
            <a:r>
              <a:rPr lang="en-US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ciklike</a:t>
            </a:r>
            <a:r>
              <a:rPr lang="en-US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ndryshe</a:t>
            </a:r>
            <a:r>
              <a:rPr lang="en-US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quhen</a:t>
            </a:r>
            <a:r>
              <a:rPr lang="en-US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en-US" b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aromatike</a:t>
            </a:r>
            <a:r>
              <a:rPr lang="en-US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en-US" b="1" u="sng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en-US" b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Benzeni</a:t>
            </a:r>
            <a:r>
              <a:rPr lang="en-US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eshte</a:t>
            </a:r>
            <a:r>
              <a:rPr lang="en-US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nje</a:t>
            </a:r>
            <a:r>
              <a:rPr lang="en-US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hidrokarbur</a:t>
            </a:r>
            <a:r>
              <a:rPr lang="en-US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aromatik</a:t>
            </a:r>
            <a:r>
              <a:rPr lang="en-US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dhe</a:t>
            </a:r>
            <a:r>
              <a:rPr lang="en-US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ka </a:t>
            </a:r>
            <a:r>
              <a:rPr lang="en-US" b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strukture</a:t>
            </a:r>
            <a:r>
              <a:rPr lang="en-US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ciklike.Keto</a:t>
            </a:r>
            <a:r>
              <a:rPr lang="en-US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perberje</a:t>
            </a:r>
            <a:r>
              <a:rPr lang="en-US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jane</a:t>
            </a:r>
            <a:r>
              <a:rPr lang="en-US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 </a:t>
            </a:r>
            <a:r>
              <a:rPr lang="en-US" b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arome</a:t>
            </a:r>
            <a:r>
              <a:rPr lang="en-US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dhe</a:t>
            </a:r>
            <a:r>
              <a:rPr lang="en-US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ndryshe</a:t>
            </a:r>
            <a:r>
              <a:rPr lang="en-US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quhen</a:t>
            </a:r>
            <a:r>
              <a:rPr lang="en-US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edhe</a:t>
            </a:r>
            <a:r>
              <a:rPr lang="en-US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arene</a:t>
            </a:r>
            <a:r>
              <a:rPr lang="en-US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en-US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10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Alkanet </a:t>
            </a:r>
            <a:endParaRPr lang="en-US" sz="10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76400"/>
            <a:ext cx="5943600" cy="32004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err="1" smtClean="0"/>
              <a:t>Atomet</a:t>
            </a:r>
            <a:r>
              <a:rPr lang="en-US" sz="2400" dirty="0" smtClean="0"/>
              <a:t> e </a:t>
            </a:r>
            <a:r>
              <a:rPr lang="en-US" sz="2400" dirty="0" err="1" smtClean="0"/>
              <a:t>karbonit</a:t>
            </a:r>
            <a:r>
              <a:rPr lang="en-US" sz="2400" dirty="0" smtClean="0"/>
              <a:t> </a:t>
            </a:r>
            <a:r>
              <a:rPr lang="en-US" sz="2400" dirty="0" err="1" smtClean="0"/>
              <a:t>tek</a:t>
            </a:r>
            <a:r>
              <a:rPr lang="en-US" sz="2400" dirty="0" smtClean="0"/>
              <a:t> alkanet </a:t>
            </a:r>
            <a:r>
              <a:rPr lang="en-US" sz="2400" dirty="0" err="1" smtClean="0"/>
              <a:t>lidhen</a:t>
            </a:r>
            <a:r>
              <a:rPr lang="en-US" sz="2400" dirty="0" smtClean="0"/>
              <a:t> me </a:t>
            </a:r>
            <a:r>
              <a:rPr lang="en-US" sz="2400" dirty="0" err="1" smtClean="0"/>
              <a:t>varg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drejte</a:t>
            </a:r>
            <a:r>
              <a:rPr lang="en-US" sz="2400" dirty="0" smtClean="0"/>
              <a:t> </a:t>
            </a:r>
            <a:r>
              <a:rPr lang="en-US" sz="2400" dirty="0" err="1" smtClean="0"/>
              <a:t>ose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degezuar.Lidhjet</a:t>
            </a:r>
            <a:r>
              <a:rPr lang="en-US" sz="2400" dirty="0" smtClean="0"/>
              <a:t> C-C </a:t>
            </a:r>
            <a:r>
              <a:rPr lang="en-US" sz="2400" dirty="0" err="1" smtClean="0"/>
              <a:t>jane</a:t>
            </a:r>
            <a:r>
              <a:rPr lang="en-US" sz="2400" dirty="0" smtClean="0"/>
              <a:t> </a:t>
            </a:r>
            <a:r>
              <a:rPr lang="en-US" sz="2400" dirty="0" err="1" smtClean="0"/>
              <a:t>lidhje</a:t>
            </a:r>
            <a:r>
              <a:rPr lang="en-US" sz="2400" dirty="0" smtClean="0"/>
              <a:t> </a:t>
            </a:r>
            <a:r>
              <a:rPr lang="en-US" sz="2400" dirty="0" err="1" smtClean="0"/>
              <a:t>kovalente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pastra,kurse</a:t>
            </a:r>
            <a:r>
              <a:rPr lang="en-US" sz="2400" dirty="0" smtClean="0"/>
              <a:t> </a:t>
            </a:r>
            <a:r>
              <a:rPr lang="en-US" sz="2400" dirty="0" err="1" smtClean="0"/>
              <a:t>lidhjet</a:t>
            </a:r>
            <a:r>
              <a:rPr lang="en-US" sz="2400" dirty="0" smtClean="0"/>
              <a:t> C-H </a:t>
            </a:r>
            <a:r>
              <a:rPr lang="en-US" sz="2400" dirty="0" err="1" smtClean="0"/>
              <a:t>jane</a:t>
            </a:r>
            <a:r>
              <a:rPr lang="en-US" sz="2400" dirty="0" smtClean="0"/>
              <a:t> </a:t>
            </a:r>
            <a:r>
              <a:rPr lang="en-US" sz="2400" dirty="0" err="1" smtClean="0"/>
              <a:t>lidhje</a:t>
            </a:r>
            <a:r>
              <a:rPr lang="en-US" sz="2400" dirty="0" smtClean="0"/>
              <a:t> </a:t>
            </a:r>
            <a:r>
              <a:rPr lang="en-US" sz="2400" dirty="0" err="1" smtClean="0"/>
              <a:t>kovalente</a:t>
            </a:r>
            <a:r>
              <a:rPr lang="en-US" sz="2400" dirty="0" smtClean="0"/>
              <a:t> </a:t>
            </a:r>
            <a:r>
              <a:rPr lang="en-US" sz="2400" dirty="0" err="1" smtClean="0"/>
              <a:t>pak</a:t>
            </a:r>
            <a:r>
              <a:rPr lang="en-US" sz="2400" dirty="0" smtClean="0"/>
              <a:t> </a:t>
            </a:r>
            <a:r>
              <a:rPr lang="en-US" sz="2400" dirty="0" err="1" smtClean="0"/>
              <a:t>polare</a:t>
            </a:r>
            <a:r>
              <a:rPr lang="en-US" sz="2400" dirty="0" smtClean="0"/>
              <a:t>.</a:t>
            </a:r>
          </a:p>
          <a:p>
            <a:pPr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Alkanet </a:t>
            </a:r>
            <a:r>
              <a:rPr lang="en-US" sz="2400" dirty="0" err="1" smtClean="0"/>
              <a:t>kane</a:t>
            </a:r>
            <a:r>
              <a:rPr lang="en-US" sz="2400" dirty="0" smtClean="0"/>
              <a:t> </a:t>
            </a:r>
            <a:r>
              <a:rPr lang="en-US" sz="2400" dirty="0" err="1" smtClean="0"/>
              <a:t>formule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pergjithshme</a:t>
            </a:r>
            <a:r>
              <a:rPr lang="en-US" sz="2400" dirty="0" smtClean="0"/>
              <a:t> C</a:t>
            </a:r>
            <a:r>
              <a:rPr lang="en-US" sz="1200" dirty="0" smtClean="0"/>
              <a:t>n</a:t>
            </a:r>
            <a:r>
              <a:rPr lang="en-US" sz="2400" dirty="0" smtClean="0"/>
              <a:t>H</a:t>
            </a:r>
            <a:r>
              <a:rPr lang="en-US" sz="1200" dirty="0" smtClean="0"/>
              <a:t>2n+2</a:t>
            </a:r>
            <a:r>
              <a:rPr lang="en-US" sz="2400" dirty="0" smtClean="0"/>
              <a:t>.Kjo </a:t>
            </a:r>
            <a:r>
              <a:rPr lang="en-US" sz="2400" dirty="0" err="1" smtClean="0"/>
              <a:t>formule</a:t>
            </a:r>
            <a:r>
              <a:rPr lang="en-US" sz="2400" dirty="0" smtClean="0"/>
              <a:t> </a:t>
            </a:r>
            <a:r>
              <a:rPr lang="en-US" sz="2400" dirty="0" err="1" smtClean="0"/>
              <a:t>vlen</a:t>
            </a:r>
            <a:r>
              <a:rPr lang="en-US" sz="2400" dirty="0" smtClean="0"/>
              <a:t> per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gjithe</a:t>
            </a:r>
            <a:r>
              <a:rPr lang="en-US" sz="2400" dirty="0" smtClean="0"/>
              <a:t> alkanet, </a:t>
            </a:r>
            <a:r>
              <a:rPr lang="en-US" sz="2400" dirty="0" err="1" smtClean="0"/>
              <a:t>pervec</a:t>
            </a:r>
            <a:r>
              <a:rPr lang="en-US" sz="2400" dirty="0" smtClean="0"/>
              <a:t>  </a:t>
            </a:r>
            <a:r>
              <a:rPr lang="en-US" sz="2400" dirty="0" err="1" smtClean="0"/>
              <a:t>atyre</a:t>
            </a:r>
            <a:r>
              <a:rPr lang="en-US" sz="2400" dirty="0" smtClean="0"/>
              <a:t> ne </a:t>
            </a:r>
            <a:r>
              <a:rPr lang="en-US" sz="2400" dirty="0" err="1" smtClean="0"/>
              <a:t>forme</a:t>
            </a:r>
            <a:r>
              <a:rPr lang="en-US" sz="2400" dirty="0" smtClean="0"/>
              <a:t> </a:t>
            </a:r>
            <a:r>
              <a:rPr lang="en-US" sz="2400" dirty="0" err="1" smtClean="0"/>
              <a:t>ciklike.Cikloalkanet</a:t>
            </a:r>
            <a:r>
              <a:rPr lang="en-US" sz="2400" dirty="0" smtClean="0"/>
              <a:t> </a:t>
            </a:r>
            <a:r>
              <a:rPr lang="en-US" sz="2400" dirty="0" err="1" smtClean="0"/>
              <a:t>kane</a:t>
            </a:r>
            <a:r>
              <a:rPr lang="en-US" sz="2400" dirty="0" smtClean="0"/>
              <a:t> </a:t>
            </a:r>
            <a:r>
              <a:rPr lang="en-US" sz="2400" dirty="0" err="1" smtClean="0"/>
              <a:t>formule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pergjitshme</a:t>
            </a:r>
            <a:r>
              <a:rPr lang="en-US" sz="2400" dirty="0" smtClean="0"/>
              <a:t> C</a:t>
            </a:r>
            <a:r>
              <a:rPr lang="en-US" sz="1200" dirty="0" smtClean="0"/>
              <a:t>n</a:t>
            </a:r>
            <a:r>
              <a:rPr lang="en-US" sz="2400" dirty="0" smtClean="0"/>
              <a:t>H</a:t>
            </a:r>
            <a:r>
              <a:rPr lang="en-US" sz="1200" dirty="0" smtClean="0"/>
              <a:t>2n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2050" name="Picture 2" descr="C:\Users\xhesi\Desktop\kimi\ceb9608ec0b972189e25b54fb971bb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53000"/>
            <a:ext cx="3505200" cy="1676400"/>
          </a:xfrm>
          <a:prstGeom prst="rect">
            <a:avLst/>
          </a:prstGeom>
          <a:noFill/>
        </p:spPr>
      </p:pic>
      <p:pic>
        <p:nvPicPr>
          <p:cNvPr id="30722" name="Picture 2" descr="https://encrypted-tbn1.gstatic.com/images?q=tbn:ANd9GcR0mkD-tSjliG28dsh0Ye3t01s9lVkCvc1Pdpyba-adOK_YC8P3G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514600" cy="15671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93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93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193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193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85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385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385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385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019800" cy="914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6000" dirty="0" err="1" smtClean="0"/>
              <a:t>Emertimi</a:t>
            </a:r>
            <a:r>
              <a:rPr lang="en-US" sz="6000" dirty="0" smtClean="0"/>
              <a:t> </a:t>
            </a:r>
            <a:r>
              <a:rPr lang="en-US" sz="6000" dirty="0" err="1" smtClean="0"/>
              <a:t>i</a:t>
            </a:r>
            <a:r>
              <a:rPr lang="en-US" sz="6000" dirty="0" smtClean="0"/>
              <a:t> </a:t>
            </a:r>
            <a:r>
              <a:rPr lang="en-US" sz="6000" dirty="0" err="1" smtClean="0"/>
              <a:t>alkaneve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6800"/>
            <a:ext cx="4724400" cy="5791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Alkanet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quhen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hidrokarbure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alifatike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ngopura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sepse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secili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atom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karbonit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lidhet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me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kater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atome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tjere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me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lidhje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njefishe.Emri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alkaneve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perbehet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nga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rrenja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qe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tregon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numrin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atomeve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karbonit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dhe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prapashtesa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–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an.Ne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qofte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cdo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alkani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hiqet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nje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atom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hidrogjeni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,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pjesa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qe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mbetet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quhet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radikal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alkilik.Emri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radikalit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ka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rrenjen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alkanit,duke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zevendesuar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prapashtesen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–an me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prapashtesen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–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il.Emrat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radikaleve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sherbejme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per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emertuar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hidrokarburet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me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varg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degezuar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324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 smtClean="0"/>
              <a:t>Emertimi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alkaneve</a:t>
            </a:r>
            <a:r>
              <a:rPr lang="en-US" dirty="0" smtClean="0"/>
              <a:t> (</a:t>
            </a:r>
            <a:r>
              <a:rPr lang="en-US" dirty="0" err="1" smtClean="0"/>
              <a:t>vazhdimi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4953000" cy="106680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err="1" smtClean="0"/>
              <a:t>Emertimi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alkaneve</a:t>
            </a:r>
            <a:r>
              <a:rPr lang="en-US" sz="2400" dirty="0" smtClean="0"/>
              <a:t> me </a:t>
            </a:r>
            <a:r>
              <a:rPr lang="en-US" sz="2400" dirty="0" err="1" smtClean="0"/>
              <a:t>varg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degezuar</a:t>
            </a:r>
            <a:r>
              <a:rPr lang="en-US" sz="2400" dirty="0" smtClean="0"/>
              <a:t> </a:t>
            </a:r>
            <a:r>
              <a:rPr lang="en-US" sz="2400" dirty="0" err="1" smtClean="0"/>
              <a:t>behet</a:t>
            </a:r>
            <a:r>
              <a:rPr lang="en-US" sz="2400" dirty="0" smtClean="0"/>
              <a:t> </a:t>
            </a:r>
            <a:r>
              <a:rPr lang="en-US" sz="2400" dirty="0" err="1" smtClean="0"/>
              <a:t>sipas</a:t>
            </a:r>
            <a:r>
              <a:rPr lang="en-US" sz="2400" dirty="0" smtClean="0"/>
              <a:t> IUPAC-it.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209800"/>
            <a:ext cx="4953000" cy="4648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dirty="0" smtClean="0"/>
              <a:t>1.Gjendet </a:t>
            </a:r>
            <a:r>
              <a:rPr lang="en-US" sz="2000" dirty="0" err="1" smtClean="0"/>
              <a:t>vargu</a:t>
            </a:r>
            <a:r>
              <a:rPr lang="en-US" sz="2000" dirty="0" smtClean="0"/>
              <a:t> me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gjate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atomeve</a:t>
            </a:r>
            <a:r>
              <a:rPr lang="en-US" sz="2000" dirty="0" smtClean="0"/>
              <a:t> </a:t>
            </a:r>
            <a:r>
              <a:rPr lang="en-US" sz="2000" dirty="0" err="1" smtClean="0"/>
              <a:t>te</a:t>
            </a:r>
            <a:r>
              <a:rPr lang="en-US" sz="2000" dirty="0" smtClean="0"/>
              <a:t> </a:t>
            </a:r>
            <a:r>
              <a:rPr lang="en-US" sz="2000" dirty="0" err="1" smtClean="0"/>
              <a:t>karbonit</a:t>
            </a:r>
            <a:r>
              <a:rPr lang="en-US" sz="2000" dirty="0" smtClean="0"/>
              <a:t> duke </a:t>
            </a:r>
            <a:r>
              <a:rPr lang="en-US" sz="2000" dirty="0" err="1" smtClean="0"/>
              <a:t>konsideruar</a:t>
            </a:r>
            <a:r>
              <a:rPr lang="en-US" sz="2000" dirty="0" smtClean="0"/>
              <a:t> ate </a:t>
            </a: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vargun</a:t>
            </a:r>
            <a:r>
              <a:rPr lang="en-US" sz="2000" dirty="0" smtClean="0"/>
              <a:t> </a:t>
            </a:r>
            <a:r>
              <a:rPr lang="en-US" sz="2000" dirty="0" err="1" smtClean="0"/>
              <a:t>kryesor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2.Numertimi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vargut</a:t>
            </a:r>
            <a:r>
              <a:rPr lang="en-US" sz="2000" dirty="0" smtClean="0"/>
              <a:t> </a:t>
            </a:r>
            <a:r>
              <a:rPr lang="en-US" sz="2000" dirty="0" err="1" smtClean="0"/>
              <a:t>fillon</a:t>
            </a:r>
            <a:r>
              <a:rPr lang="en-US" sz="2000" dirty="0" smtClean="0"/>
              <a:t> </a:t>
            </a:r>
            <a:r>
              <a:rPr lang="en-US" sz="2000" dirty="0" err="1" smtClean="0"/>
              <a:t>nga</a:t>
            </a:r>
            <a:r>
              <a:rPr lang="en-US" sz="2000" dirty="0" smtClean="0"/>
              <a:t> </a:t>
            </a:r>
            <a:r>
              <a:rPr lang="en-US" sz="2000" dirty="0" err="1" smtClean="0"/>
              <a:t>skaji</a:t>
            </a:r>
            <a:r>
              <a:rPr lang="en-US" sz="2000" dirty="0" smtClean="0"/>
              <a:t> me </a:t>
            </a:r>
            <a:r>
              <a:rPr lang="en-US" sz="2000" dirty="0" err="1" smtClean="0"/>
              <a:t>afer</a:t>
            </a:r>
            <a:r>
              <a:rPr lang="en-US" sz="2000" dirty="0" smtClean="0"/>
              <a:t> </a:t>
            </a:r>
            <a:r>
              <a:rPr lang="en-US" sz="2000" dirty="0" err="1" smtClean="0"/>
              <a:t>degezimit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3.Percaktohet </a:t>
            </a:r>
            <a:r>
              <a:rPr lang="en-US" sz="2000" dirty="0" err="1" smtClean="0"/>
              <a:t>numri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atomit</a:t>
            </a:r>
            <a:r>
              <a:rPr lang="en-US" sz="2000" dirty="0" smtClean="0"/>
              <a:t> </a:t>
            </a:r>
            <a:r>
              <a:rPr lang="en-US" sz="2000" dirty="0" err="1" smtClean="0"/>
              <a:t>te</a:t>
            </a:r>
            <a:r>
              <a:rPr lang="en-US" sz="2000" dirty="0" smtClean="0"/>
              <a:t> </a:t>
            </a:r>
            <a:r>
              <a:rPr lang="en-US" sz="2000" dirty="0" err="1" smtClean="0"/>
              <a:t>karbonit</a:t>
            </a:r>
            <a:r>
              <a:rPr lang="en-US" sz="2000" dirty="0" smtClean="0"/>
              <a:t> </a:t>
            </a:r>
            <a:r>
              <a:rPr lang="en-US" sz="2000" dirty="0" err="1" smtClean="0"/>
              <a:t>ku</a:t>
            </a:r>
            <a:r>
              <a:rPr lang="en-US" sz="2000" dirty="0" smtClean="0"/>
              <a:t> </a:t>
            </a:r>
            <a:r>
              <a:rPr lang="en-US" sz="2000" dirty="0" err="1" smtClean="0"/>
              <a:t>eshte</a:t>
            </a:r>
            <a:r>
              <a:rPr lang="en-US" sz="2000" dirty="0" smtClean="0"/>
              <a:t> </a:t>
            </a:r>
            <a:r>
              <a:rPr lang="en-US" sz="2000" dirty="0" err="1" smtClean="0"/>
              <a:t>vendosur</a:t>
            </a:r>
            <a:r>
              <a:rPr lang="en-US" sz="2000" dirty="0" smtClean="0"/>
              <a:t> </a:t>
            </a:r>
            <a:r>
              <a:rPr lang="en-US" sz="2000" dirty="0" err="1" smtClean="0"/>
              <a:t>zevendesuesi</a:t>
            </a:r>
            <a:r>
              <a:rPr lang="en-US" sz="2000" dirty="0" smtClean="0"/>
              <a:t> </a:t>
            </a:r>
            <a:r>
              <a:rPr lang="en-US" sz="2000" dirty="0" err="1" smtClean="0"/>
              <a:t>alkilik</a:t>
            </a:r>
            <a:r>
              <a:rPr lang="en-US" dirty="0" smtClean="0"/>
              <a:t>.</a:t>
            </a:r>
          </a:p>
          <a:p>
            <a:r>
              <a:rPr lang="en-US" sz="2000" dirty="0" smtClean="0"/>
              <a:t>4.Ne </a:t>
            </a:r>
            <a:r>
              <a:rPr lang="en-US" sz="2000" dirty="0" err="1" smtClean="0"/>
              <a:t>rast</a:t>
            </a:r>
            <a:r>
              <a:rPr lang="en-US" sz="2000" dirty="0" smtClean="0"/>
              <a:t> se </a:t>
            </a:r>
            <a:r>
              <a:rPr lang="en-US" sz="2000" dirty="0" err="1" smtClean="0"/>
              <a:t>nje</a:t>
            </a:r>
            <a:r>
              <a:rPr lang="en-US" sz="2000" dirty="0" smtClean="0"/>
              <a:t> </a:t>
            </a:r>
            <a:r>
              <a:rPr lang="en-US" sz="2000" dirty="0" err="1" smtClean="0"/>
              <a:t>zevendesues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te</a:t>
            </a:r>
            <a:r>
              <a:rPr lang="en-US" sz="2000" dirty="0" smtClean="0"/>
              <a:t> </a:t>
            </a:r>
            <a:r>
              <a:rPr lang="en-US" sz="2000" dirty="0" err="1" smtClean="0"/>
              <a:t>njejtit</a:t>
            </a:r>
            <a:r>
              <a:rPr lang="en-US" sz="2000" dirty="0" smtClean="0"/>
              <a:t> </a:t>
            </a:r>
            <a:r>
              <a:rPr lang="en-US" sz="2000" dirty="0" err="1" smtClean="0"/>
              <a:t>lloj</a:t>
            </a:r>
            <a:r>
              <a:rPr lang="en-US" sz="2000" dirty="0" smtClean="0"/>
              <a:t> </a:t>
            </a:r>
            <a:r>
              <a:rPr lang="en-US" sz="2000" dirty="0" err="1" smtClean="0"/>
              <a:t>perseritet</a:t>
            </a:r>
            <a:r>
              <a:rPr lang="en-US" sz="2000" dirty="0" smtClean="0"/>
              <a:t> me </a:t>
            </a:r>
            <a:r>
              <a:rPr lang="en-US" sz="2000" dirty="0" err="1" smtClean="0"/>
              <a:t>shume</a:t>
            </a:r>
            <a:r>
              <a:rPr lang="en-US" sz="2000" dirty="0" smtClean="0"/>
              <a:t> se </a:t>
            </a:r>
            <a:r>
              <a:rPr lang="en-US" sz="2000" dirty="0" err="1" smtClean="0"/>
              <a:t>nje</a:t>
            </a:r>
            <a:r>
              <a:rPr lang="en-US" sz="2000" dirty="0" smtClean="0"/>
              <a:t> </a:t>
            </a:r>
            <a:r>
              <a:rPr lang="en-US" sz="2000" dirty="0" err="1" smtClean="0"/>
              <a:t>here,perdohen</a:t>
            </a:r>
            <a:r>
              <a:rPr lang="en-US" sz="2000" dirty="0" smtClean="0"/>
              <a:t> </a:t>
            </a:r>
            <a:r>
              <a:rPr lang="en-US" sz="2000" dirty="0" err="1" smtClean="0"/>
              <a:t>parashtesat</a:t>
            </a:r>
            <a:r>
              <a:rPr lang="en-US" sz="2000" dirty="0" smtClean="0"/>
              <a:t> –</a:t>
            </a:r>
            <a:r>
              <a:rPr lang="en-US" sz="2000" dirty="0" err="1" smtClean="0"/>
              <a:t>di,-tri,tetra</a:t>
            </a:r>
            <a:r>
              <a:rPr lang="en-US" sz="2000" dirty="0" smtClean="0"/>
              <a:t> </a:t>
            </a:r>
            <a:r>
              <a:rPr lang="en-US" sz="2000" dirty="0" err="1" smtClean="0"/>
              <a:t>etj</a:t>
            </a:r>
            <a:r>
              <a:rPr lang="en-US" dirty="0" smtClean="0"/>
              <a:t>. </a:t>
            </a:r>
          </a:p>
          <a:p>
            <a:r>
              <a:rPr lang="en-US" sz="2000" dirty="0" smtClean="0"/>
              <a:t>5.Radikalet </a:t>
            </a:r>
            <a:r>
              <a:rPr lang="en-US" sz="2000" dirty="0" err="1" smtClean="0"/>
              <a:t>alkilike</a:t>
            </a:r>
            <a:r>
              <a:rPr lang="en-US" sz="2000" dirty="0" smtClean="0"/>
              <a:t> </a:t>
            </a:r>
            <a:r>
              <a:rPr lang="en-US" sz="2000" dirty="0" err="1" smtClean="0"/>
              <a:t>lexohen</a:t>
            </a:r>
            <a:r>
              <a:rPr lang="en-US" sz="2000" dirty="0" smtClean="0"/>
              <a:t> </a:t>
            </a:r>
            <a:r>
              <a:rPr lang="en-US" sz="2000" dirty="0" err="1" smtClean="0"/>
              <a:t>sipas</a:t>
            </a:r>
            <a:r>
              <a:rPr lang="en-US" sz="2000" dirty="0" smtClean="0"/>
              <a:t> </a:t>
            </a:r>
            <a:r>
              <a:rPr lang="en-US" sz="2000" dirty="0" err="1" smtClean="0"/>
              <a:t>rendit</a:t>
            </a:r>
            <a:r>
              <a:rPr lang="en-US" sz="2000" dirty="0" smtClean="0"/>
              <a:t> </a:t>
            </a:r>
            <a:r>
              <a:rPr lang="en-US" sz="2000" dirty="0" err="1" smtClean="0"/>
              <a:t>alfabetik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6000" dirty="0" smtClean="0"/>
              <a:t>        10- Alkanet e </a:t>
            </a:r>
            <a:r>
              <a:rPr lang="en-US" sz="6000" dirty="0" err="1" smtClean="0"/>
              <a:t>para</a:t>
            </a:r>
            <a:endParaRPr lang="en-US" sz="6000" dirty="0"/>
          </a:p>
        </p:txBody>
      </p:sp>
      <p:pic>
        <p:nvPicPr>
          <p:cNvPr id="1027" name="Picture 3" descr="C:\Users\xhesi\Desktop\kimi\alkanes-nomenclature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400" y="1600200"/>
            <a:ext cx="8839200" cy="4800600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3962400" y="44196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24200" y="55626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38" name="Picture 2" descr="http://science24.com/resources/paper/7705/images/pic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676400" cy="990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881</TotalTime>
  <Words>2013</Words>
  <Application>Microsoft Office PowerPoint</Application>
  <PresentationFormat>On-screen Show (4:3)</PresentationFormat>
  <Paragraphs>155</Paragraphs>
  <Slides>40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Office Theme</vt:lpstr>
      <vt:lpstr>Civic</vt:lpstr>
      <vt:lpstr>Projekt</vt:lpstr>
      <vt:lpstr>Kimia organike </vt:lpstr>
      <vt:lpstr> Hidrokarburet </vt:lpstr>
      <vt:lpstr> Hidrokarburet  aciklike </vt:lpstr>
      <vt:lpstr> Hidrokarburet ciklike </vt:lpstr>
      <vt:lpstr>Alkanet </vt:lpstr>
      <vt:lpstr>Emertimi i alkaneve</vt:lpstr>
      <vt:lpstr>Emertimi i alkaneve (vazhdimi)</vt:lpstr>
      <vt:lpstr>        10- Alkanet e para</vt:lpstr>
      <vt:lpstr>        Vetite fizike te alkaneve </vt:lpstr>
      <vt:lpstr>   Gatitja e alkaneve</vt:lpstr>
      <vt:lpstr>Vetite kimike te alkaneve</vt:lpstr>
      <vt:lpstr>     Alkenet </vt:lpstr>
      <vt:lpstr>Emertimi i alkeneve </vt:lpstr>
      <vt:lpstr>            Gatitja e alkeneve </vt:lpstr>
      <vt:lpstr>        Vetite kimike te alkeneve</vt:lpstr>
      <vt:lpstr>Alkinet</vt:lpstr>
      <vt:lpstr>      Gatitja e alkineve</vt:lpstr>
      <vt:lpstr>           Vetite kimike te alkineve</vt:lpstr>
      <vt:lpstr>Izomeria </vt:lpstr>
      <vt:lpstr>          Djegia e alkaneve </vt:lpstr>
      <vt:lpstr>              Hidrokarburet aromatike</vt:lpstr>
      <vt:lpstr>           Homologet e benzenit</vt:lpstr>
      <vt:lpstr>          Gatitja e benzenit </vt:lpstr>
      <vt:lpstr>         Vetite fizike te benzenit </vt:lpstr>
      <vt:lpstr>            Vetite kimike te benzenit </vt:lpstr>
      <vt:lpstr>       Disa halohidrokarbure dhe përdorimi i tyre</vt:lpstr>
      <vt:lpstr>Slide 28</vt:lpstr>
      <vt:lpstr>Slide 29</vt:lpstr>
      <vt:lpstr>Slide 30</vt:lpstr>
      <vt:lpstr>Slide 31</vt:lpstr>
      <vt:lpstr>Slide 32</vt:lpstr>
      <vt:lpstr>      Kloruri i vinilit </vt:lpstr>
      <vt:lpstr>Perdorimi i alkaneve            </vt:lpstr>
      <vt:lpstr>Slide 35</vt:lpstr>
      <vt:lpstr>Slide 36</vt:lpstr>
      <vt:lpstr>Slide 37</vt:lpstr>
      <vt:lpstr>Slide 38</vt:lpstr>
      <vt:lpstr>Slide 39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xhesi</dc:creator>
  <cp:lastModifiedBy>xhesi</cp:lastModifiedBy>
  <cp:revision>109</cp:revision>
  <dcterms:created xsi:type="dcterms:W3CDTF">2006-08-16T00:00:00Z</dcterms:created>
  <dcterms:modified xsi:type="dcterms:W3CDTF">2015-04-16T19:15:13Z</dcterms:modified>
</cp:coreProperties>
</file>